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1" r:id="rId6"/>
    <p:sldMasterId id="2147483723" r:id="rId7"/>
  </p:sldMasterIdLst>
  <p:notesMasterIdLst>
    <p:notesMasterId r:id="rId98"/>
  </p:notesMasterIdLst>
  <p:handoutMasterIdLst>
    <p:handoutMasterId r:id="rId99"/>
  </p:handoutMasterIdLst>
  <p:sldIdLst>
    <p:sldId id="588" r:id="rId8"/>
    <p:sldId id="717" r:id="rId9"/>
    <p:sldId id="734" r:id="rId10"/>
    <p:sldId id="737" r:id="rId11"/>
    <p:sldId id="738" r:id="rId12"/>
    <p:sldId id="739" r:id="rId13"/>
    <p:sldId id="729" r:id="rId14"/>
    <p:sldId id="741" r:id="rId15"/>
    <p:sldId id="719" r:id="rId16"/>
    <p:sldId id="718" r:id="rId17"/>
    <p:sldId id="752" r:id="rId18"/>
    <p:sldId id="755" r:id="rId19"/>
    <p:sldId id="753" r:id="rId20"/>
    <p:sldId id="754" r:id="rId21"/>
    <p:sldId id="720" r:id="rId22"/>
    <p:sldId id="722" r:id="rId23"/>
    <p:sldId id="727" r:id="rId24"/>
    <p:sldId id="726" r:id="rId25"/>
    <p:sldId id="723" r:id="rId26"/>
    <p:sldId id="724" r:id="rId27"/>
    <p:sldId id="725" r:id="rId28"/>
    <p:sldId id="740" r:id="rId29"/>
    <p:sldId id="276" r:id="rId30"/>
    <p:sldId id="675" r:id="rId31"/>
    <p:sldId id="580" r:id="rId32"/>
    <p:sldId id="473" r:id="rId33"/>
    <p:sldId id="644" r:id="rId34"/>
    <p:sldId id="468" r:id="rId35"/>
    <p:sldId id="643" r:id="rId36"/>
    <p:sldId id="478" r:id="rId37"/>
    <p:sldId id="730" r:id="rId38"/>
    <p:sldId id="804" r:id="rId39"/>
    <p:sldId id="805" r:id="rId40"/>
    <p:sldId id="806" r:id="rId41"/>
    <p:sldId id="705" r:id="rId42"/>
    <p:sldId id="808" r:id="rId43"/>
    <p:sldId id="807" r:id="rId44"/>
    <p:sldId id="706" r:id="rId45"/>
    <p:sldId id="703" r:id="rId46"/>
    <p:sldId id="693" r:id="rId47"/>
    <p:sldId id="688" r:id="rId48"/>
    <p:sldId id="677" r:id="rId49"/>
    <p:sldId id="620" r:id="rId50"/>
    <p:sldId id="759" r:id="rId51"/>
    <p:sldId id="760" r:id="rId52"/>
    <p:sldId id="762" r:id="rId53"/>
    <p:sldId id="761" r:id="rId54"/>
    <p:sldId id="763" r:id="rId55"/>
    <p:sldId id="764" r:id="rId56"/>
    <p:sldId id="765" r:id="rId57"/>
    <p:sldId id="766" r:id="rId58"/>
    <p:sldId id="767" r:id="rId59"/>
    <p:sldId id="768" r:id="rId60"/>
    <p:sldId id="769" r:id="rId61"/>
    <p:sldId id="770" r:id="rId62"/>
    <p:sldId id="771" r:id="rId63"/>
    <p:sldId id="772" r:id="rId64"/>
    <p:sldId id="773" r:id="rId65"/>
    <p:sldId id="800" r:id="rId66"/>
    <p:sldId id="798" r:id="rId67"/>
    <p:sldId id="774" r:id="rId68"/>
    <p:sldId id="775" r:id="rId69"/>
    <p:sldId id="776" r:id="rId70"/>
    <p:sldId id="751" r:id="rId71"/>
    <p:sldId id="777" r:id="rId72"/>
    <p:sldId id="756" r:id="rId73"/>
    <p:sldId id="757" r:id="rId74"/>
    <p:sldId id="758" r:id="rId75"/>
    <p:sldId id="732" r:id="rId76"/>
    <p:sldId id="779" r:id="rId77"/>
    <p:sldId id="781" r:id="rId78"/>
    <p:sldId id="782" r:id="rId79"/>
    <p:sldId id="783" r:id="rId80"/>
    <p:sldId id="784" r:id="rId81"/>
    <p:sldId id="785" r:id="rId82"/>
    <p:sldId id="786" r:id="rId83"/>
    <p:sldId id="787" r:id="rId84"/>
    <p:sldId id="788" r:id="rId85"/>
    <p:sldId id="789" r:id="rId86"/>
    <p:sldId id="790" r:id="rId87"/>
    <p:sldId id="791" r:id="rId88"/>
    <p:sldId id="792" r:id="rId89"/>
    <p:sldId id="793" r:id="rId90"/>
    <p:sldId id="795" r:id="rId91"/>
    <p:sldId id="778" r:id="rId92"/>
    <p:sldId id="802" r:id="rId93"/>
    <p:sldId id="799" r:id="rId94"/>
    <p:sldId id="796" r:id="rId95"/>
    <p:sldId id="797" r:id="rId96"/>
    <p:sldId id="803" r:id="rId97"/>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295"/>
    <a:srgbClr val="EBEBEB"/>
    <a:srgbClr val="4F81BD"/>
    <a:srgbClr val="ABDFEA"/>
    <a:srgbClr val="F1EDEC"/>
    <a:srgbClr val="FFA500"/>
    <a:srgbClr val="670001"/>
    <a:srgbClr val="CA7834"/>
    <a:srgbClr val="89D2DB"/>
    <a:srgbClr val="97A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4217" autoAdjust="0"/>
  </p:normalViewPr>
  <p:slideViewPr>
    <p:cSldViewPr>
      <p:cViewPr varScale="1">
        <p:scale>
          <a:sx n="95" d="100"/>
          <a:sy n="95" d="100"/>
        </p:scale>
        <p:origin x="760" y="80"/>
      </p:cViewPr>
      <p:guideLst>
        <p:guide orient="horz" pos="2160"/>
        <p:guide pos="2880"/>
      </p:guideLst>
    </p:cSldViewPr>
  </p:slideViewPr>
  <p:outlineViewPr>
    <p:cViewPr>
      <p:scale>
        <a:sx n="33" d="100"/>
        <a:sy n="33" d="100"/>
      </p:scale>
      <p:origin x="0" y="1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5.jpeg"/></Relationships>
</file>

<file path=ppt/diagrams/_rels/data9.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51454-088C-4DAD-9D7B-FA3A047988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EBDBEA4-C53D-4337-A7BD-2D5E972E809E}">
      <dgm:prSet phldrT="[Metin]" custT="1"/>
      <dgm:spPr/>
      <dgm:t>
        <a:bodyPr/>
        <a:lstStyle/>
        <a:p>
          <a:r>
            <a:rPr lang="tr-TR" sz="2000" dirty="0" smtClean="0"/>
            <a:t>PEYGAMBERİMİZ</a:t>
          </a:r>
          <a:endParaRPr lang="tr-TR" sz="2000" dirty="0"/>
        </a:p>
      </dgm:t>
    </dgm:pt>
    <dgm:pt modelId="{D58AC5A4-43FA-43BF-B8A2-9817BC62FDF7}" type="parTrans" cxnId="{7431C0EE-D8DE-47A4-9F05-879AE23D1A1F}">
      <dgm:prSet/>
      <dgm:spPr/>
      <dgm:t>
        <a:bodyPr/>
        <a:lstStyle/>
        <a:p>
          <a:endParaRPr lang="tr-TR"/>
        </a:p>
      </dgm:t>
    </dgm:pt>
    <dgm:pt modelId="{D81938A8-D7BE-48A9-9510-045F5A150FBA}" type="sibTrans" cxnId="{7431C0EE-D8DE-47A4-9F05-879AE23D1A1F}">
      <dgm:prSet/>
      <dgm:spPr/>
      <dgm:t>
        <a:bodyPr/>
        <a:lstStyle/>
        <a:p>
          <a:endParaRPr lang="tr-TR"/>
        </a:p>
      </dgm:t>
    </dgm:pt>
    <dgm:pt modelId="{73F67F8B-46F0-4709-86E5-9F9D87F5F656}">
      <dgm:prSet phldrT="[Metin]"/>
      <dgm:spPr/>
      <dgm:t>
        <a:bodyPr/>
        <a:lstStyle/>
        <a:p>
          <a:r>
            <a:rPr lang="tr-TR" b="1" dirty="0" smtClean="0">
              <a:solidFill>
                <a:srgbClr val="4F81BD"/>
              </a:solidFill>
            </a:rPr>
            <a:t>Davetçi/Elçi</a:t>
          </a:r>
          <a:endParaRPr lang="tr-TR" b="1" dirty="0">
            <a:solidFill>
              <a:srgbClr val="4F81BD"/>
            </a:solidFill>
          </a:endParaRPr>
        </a:p>
      </dgm:t>
    </dgm:pt>
    <dgm:pt modelId="{9EB3B93C-97E2-4F19-8D41-9F1FC0711C71}" type="parTrans" cxnId="{568A081C-80AA-4213-AFF9-1FBBE4B27845}">
      <dgm:prSet/>
      <dgm:spPr/>
      <dgm:t>
        <a:bodyPr/>
        <a:lstStyle/>
        <a:p>
          <a:endParaRPr lang="tr-TR"/>
        </a:p>
      </dgm:t>
    </dgm:pt>
    <dgm:pt modelId="{B5E86CD2-19AC-474E-AD8C-D723A19998C8}" type="sibTrans" cxnId="{568A081C-80AA-4213-AFF9-1FBBE4B27845}">
      <dgm:prSet/>
      <dgm:spPr/>
      <dgm:t>
        <a:bodyPr/>
        <a:lstStyle/>
        <a:p>
          <a:endParaRPr lang="tr-TR"/>
        </a:p>
      </dgm:t>
    </dgm:pt>
    <dgm:pt modelId="{02D74B70-CD4E-4D90-A779-E85729F29373}">
      <dgm:prSet phldrT="[Metin]"/>
      <dgm:spPr/>
      <dgm:t>
        <a:bodyPr/>
        <a:lstStyle/>
        <a:p>
          <a:r>
            <a:rPr lang="tr-TR" dirty="0" smtClean="0"/>
            <a:t>CAMİ</a:t>
          </a:r>
          <a:endParaRPr lang="tr-TR" dirty="0"/>
        </a:p>
      </dgm:t>
    </dgm:pt>
    <dgm:pt modelId="{1D194EFE-27F9-415A-AD4C-F04133D62EEA}" type="parTrans" cxnId="{A8FC7B80-E5BF-42E5-9F9F-EC37B78AF611}">
      <dgm:prSet/>
      <dgm:spPr/>
      <dgm:t>
        <a:bodyPr/>
        <a:lstStyle/>
        <a:p>
          <a:endParaRPr lang="tr-TR"/>
        </a:p>
      </dgm:t>
    </dgm:pt>
    <dgm:pt modelId="{CAEA9CD6-B906-41B3-9AB6-4C82B8D3B345}" type="sibTrans" cxnId="{A8FC7B80-E5BF-42E5-9F9F-EC37B78AF611}">
      <dgm:prSet/>
      <dgm:spPr/>
      <dgm:t>
        <a:bodyPr/>
        <a:lstStyle/>
        <a:p>
          <a:endParaRPr lang="tr-TR"/>
        </a:p>
      </dgm:t>
    </dgm:pt>
    <dgm:pt modelId="{5C06D646-42C9-4FFD-A56D-020057D2D485}">
      <dgm:prSet phldrT="[Metin]"/>
      <dgm:spPr/>
      <dgm:t>
        <a:bodyPr/>
        <a:lstStyle/>
        <a:p>
          <a:r>
            <a:rPr lang="tr-TR" b="1" dirty="0" err="1" smtClean="0">
              <a:solidFill>
                <a:srgbClr val="4F81BD"/>
              </a:solidFill>
            </a:rPr>
            <a:t>Mabed’in</a:t>
          </a:r>
          <a:r>
            <a:rPr lang="tr-TR" b="1" dirty="0" smtClean="0">
              <a:solidFill>
                <a:srgbClr val="4F81BD"/>
              </a:solidFill>
            </a:rPr>
            <a:t> Önemi</a:t>
          </a:r>
          <a:endParaRPr lang="tr-TR" b="1" dirty="0">
            <a:solidFill>
              <a:srgbClr val="4F81BD"/>
            </a:solidFill>
          </a:endParaRPr>
        </a:p>
      </dgm:t>
    </dgm:pt>
    <dgm:pt modelId="{9961F386-3233-4F2D-9A00-04405BCCD3CB}" type="parTrans" cxnId="{AEF5957D-132E-4D0E-91F1-7928357256A1}">
      <dgm:prSet/>
      <dgm:spPr/>
      <dgm:t>
        <a:bodyPr/>
        <a:lstStyle/>
        <a:p>
          <a:endParaRPr lang="tr-TR"/>
        </a:p>
      </dgm:t>
    </dgm:pt>
    <dgm:pt modelId="{8FC69658-B17C-4BB1-81A7-8BE3119379A2}" type="sibTrans" cxnId="{AEF5957D-132E-4D0E-91F1-7928357256A1}">
      <dgm:prSet/>
      <dgm:spPr/>
      <dgm:t>
        <a:bodyPr/>
        <a:lstStyle/>
        <a:p>
          <a:endParaRPr lang="tr-TR"/>
        </a:p>
      </dgm:t>
    </dgm:pt>
    <dgm:pt modelId="{C1107777-FC95-4640-AF99-A5AF4FE2DA68}">
      <dgm:prSet phldrT="[Metin]"/>
      <dgm:spPr/>
      <dgm:t>
        <a:bodyPr/>
        <a:lstStyle/>
        <a:p>
          <a:r>
            <a:rPr lang="tr-TR" b="1" dirty="0" smtClean="0">
              <a:solidFill>
                <a:srgbClr val="4F81BD"/>
              </a:solidFill>
            </a:rPr>
            <a:t>Toplumsal Konumu</a:t>
          </a:r>
          <a:endParaRPr lang="tr-TR" b="1" dirty="0">
            <a:solidFill>
              <a:srgbClr val="4F81BD"/>
            </a:solidFill>
          </a:endParaRPr>
        </a:p>
      </dgm:t>
    </dgm:pt>
    <dgm:pt modelId="{1D153232-18EA-465D-AAD8-419CE109D9D8}" type="parTrans" cxnId="{E9E89496-6F7D-4DEB-A725-BBE151E569B8}">
      <dgm:prSet/>
      <dgm:spPr/>
      <dgm:t>
        <a:bodyPr/>
        <a:lstStyle/>
        <a:p>
          <a:endParaRPr lang="tr-TR"/>
        </a:p>
      </dgm:t>
    </dgm:pt>
    <dgm:pt modelId="{504CA907-777D-47A1-8F88-D79166986B3B}" type="sibTrans" cxnId="{E9E89496-6F7D-4DEB-A725-BBE151E569B8}">
      <dgm:prSet/>
      <dgm:spPr/>
      <dgm:t>
        <a:bodyPr/>
        <a:lstStyle/>
        <a:p>
          <a:endParaRPr lang="tr-TR"/>
        </a:p>
      </dgm:t>
    </dgm:pt>
    <dgm:pt modelId="{3B5C2214-E14F-4EC1-9412-7736ADA7F77C}">
      <dgm:prSet phldrT="[Metin]"/>
      <dgm:spPr/>
      <dgm:t>
        <a:bodyPr/>
        <a:lstStyle/>
        <a:p>
          <a:r>
            <a:rPr lang="tr-TR" dirty="0" smtClean="0"/>
            <a:t>İRŞAT</a:t>
          </a:r>
          <a:endParaRPr lang="tr-TR" dirty="0"/>
        </a:p>
      </dgm:t>
    </dgm:pt>
    <dgm:pt modelId="{8D4EE159-A763-4CBC-A95A-42AEF3FC87FE}" type="parTrans" cxnId="{9E2D2602-C080-4197-841A-19111EF3146F}">
      <dgm:prSet/>
      <dgm:spPr/>
      <dgm:t>
        <a:bodyPr/>
        <a:lstStyle/>
        <a:p>
          <a:endParaRPr lang="tr-TR"/>
        </a:p>
      </dgm:t>
    </dgm:pt>
    <dgm:pt modelId="{09F07753-65CC-4353-A711-6F997716E603}" type="sibTrans" cxnId="{9E2D2602-C080-4197-841A-19111EF3146F}">
      <dgm:prSet/>
      <dgm:spPr/>
      <dgm:t>
        <a:bodyPr/>
        <a:lstStyle/>
        <a:p>
          <a:endParaRPr lang="tr-TR"/>
        </a:p>
      </dgm:t>
    </dgm:pt>
    <dgm:pt modelId="{D86CCDDB-1819-4127-A47E-7762DB36EE4E}">
      <dgm:prSet phldrT="[Metin]"/>
      <dgm:spPr/>
      <dgm:t>
        <a:bodyPr/>
        <a:lstStyle/>
        <a:p>
          <a:r>
            <a:rPr lang="tr-TR" b="1" dirty="0" smtClean="0">
              <a:solidFill>
                <a:srgbClr val="4F81BD"/>
              </a:solidFill>
            </a:rPr>
            <a:t>İnsanla İlişkisi</a:t>
          </a:r>
          <a:endParaRPr lang="tr-TR" b="1" dirty="0">
            <a:solidFill>
              <a:srgbClr val="4F81BD"/>
            </a:solidFill>
          </a:endParaRPr>
        </a:p>
      </dgm:t>
    </dgm:pt>
    <dgm:pt modelId="{CC7BBC54-8D4A-481E-BE71-D870829AC930}" type="parTrans" cxnId="{F583B7E3-8EB1-4205-9FE3-D2A34E45100E}">
      <dgm:prSet/>
      <dgm:spPr/>
      <dgm:t>
        <a:bodyPr/>
        <a:lstStyle/>
        <a:p>
          <a:endParaRPr lang="tr-TR"/>
        </a:p>
      </dgm:t>
    </dgm:pt>
    <dgm:pt modelId="{3A6908D2-65AC-4B79-A353-55E40E59E758}" type="sibTrans" cxnId="{F583B7E3-8EB1-4205-9FE3-D2A34E45100E}">
      <dgm:prSet/>
      <dgm:spPr/>
      <dgm:t>
        <a:bodyPr/>
        <a:lstStyle/>
        <a:p>
          <a:endParaRPr lang="tr-TR"/>
        </a:p>
      </dgm:t>
    </dgm:pt>
    <dgm:pt modelId="{101D6991-6477-4207-A7E8-F0FA660A90FA}">
      <dgm:prSet phldrT="[Metin]"/>
      <dgm:spPr/>
      <dgm:t>
        <a:bodyPr/>
        <a:lstStyle/>
        <a:p>
          <a:r>
            <a:rPr lang="tr-TR" b="1" dirty="0" smtClean="0">
              <a:solidFill>
                <a:srgbClr val="4F81BD"/>
              </a:solidFill>
            </a:rPr>
            <a:t>Müjdeci/Uyarıcı</a:t>
          </a:r>
          <a:endParaRPr lang="tr-TR" b="1" dirty="0">
            <a:solidFill>
              <a:srgbClr val="4F81BD"/>
            </a:solidFill>
          </a:endParaRPr>
        </a:p>
      </dgm:t>
    </dgm:pt>
    <dgm:pt modelId="{0F9AABE8-D1AA-4E2E-83F7-15E50EA80423}" type="parTrans" cxnId="{7AB67290-35E6-4418-95FC-93DDB18D0D7C}">
      <dgm:prSet/>
      <dgm:spPr/>
      <dgm:t>
        <a:bodyPr/>
        <a:lstStyle/>
        <a:p>
          <a:endParaRPr lang="tr-TR"/>
        </a:p>
      </dgm:t>
    </dgm:pt>
    <dgm:pt modelId="{22686DEF-BC7C-4FAA-B0C8-09631951CB57}" type="sibTrans" cxnId="{7AB67290-35E6-4418-95FC-93DDB18D0D7C}">
      <dgm:prSet/>
      <dgm:spPr/>
      <dgm:t>
        <a:bodyPr/>
        <a:lstStyle/>
        <a:p>
          <a:endParaRPr lang="tr-TR"/>
        </a:p>
      </dgm:t>
    </dgm:pt>
    <dgm:pt modelId="{05422800-4863-4B69-90E9-8514F1E3CA4D}">
      <dgm:prSet phldrT="[Metin]"/>
      <dgm:spPr/>
      <dgm:t>
        <a:bodyPr/>
        <a:lstStyle/>
        <a:p>
          <a:r>
            <a:rPr lang="tr-TR" b="1" dirty="0" smtClean="0">
              <a:solidFill>
                <a:srgbClr val="4F81BD"/>
              </a:solidFill>
            </a:rPr>
            <a:t>Örnek/Önder</a:t>
          </a:r>
          <a:endParaRPr lang="tr-TR" b="1" dirty="0">
            <a:solidFill>
              <a:srgbClr val="4F81BD"/>
            </a:solidFill>
          </a:endParaRPr>
        </a:p>
      </dgm:t>
    </dgm:pt>
    <dgm:pt modelId="{164B32EC-7AA5-4B55-8DD3-ABA417A28C0C}" type="parTrans" cxnId="{1F5A1F36-474A-4E1E-80DE-52295AE7A085}">
      <dgm:prSet/>
      <dgm:spPr/>
      <dgm:t>
        <a:bodyPr/>
        <a:lstStyle/>
        <a:p>
          <a:endParaRPr lang="tr-TR"/>
        </a:p>
      </dgm:t>
    </dgm:pt>
    <dgm:pt modelId="{DBFC0FA9-CF15-4B6A-A166-17AE27EE040B}" type="sibTrans" cxnId="{1F5A1F36-474A-4E1E-80DE-52295AE7A085}">
      <dgm:prSet/>
      <dgm:spPr/>
      <dgm:t>
        <a:bodyPr/>
        <a:lstStyle/>
        <a:p>
          <a:endParaRPr lang="tr-TR"/>
        </a:p>
      </dgm:t>
    </dgm:pt>
    <dgm:pt modelId="{F39F7A19-59E9-4FA2-8C40-CDDD8E1B1C26}">
      <dgm:prSet phldrT="[Metin]"/>
      <dgm:spPr/>
      <dgm:t>
        <a:bodyPr/>
        <a:lstStyle/>
        <a:p>
          <a:r>
            <a:rPr lang="tr-TR" dirty="0" smtClean="0"/>
            <a:t>İNSAN</a:t>
          </a:r>
          <a:endParaRPr lang="tr-TR" dirty="0"/>
        </a:p>
      </dgm:t>
    </dgm:pt>
    <dgm:pt modelId="{9B85B670-37F3-41E3-9E34-1C1044A814E1}" type="parTrans" cxnId="{E0435BE8-D285-4413-9789-E029E8768C60}">
      <dgm:prSet/>
      <dgm:spPr/>
      <dgm:t>
        <a:bodyPr/>
        <a:lstStyle/>
        <a:p>
          <a:endParaRPr lang="tr-TR"/>
        </a:p>
      </dgm:t>
    </dgm:pt>
    <dgm:pt modelId="{086D1212-3F35-4523-BF6C-2267579B8296}" type="sibTrans" cxnId="{E0435BE8-D285-4413-9789-E029E8768C60}">
      <dgm:prSet/>
      <dgm:spPr/>
      <dgm:t>
        <a:bodyPr/>
        <a:lstStyle/>
        <a:p>
          <a:endParaRPr lang="tr-TR"/>
        </a:p>
      </dgm:t>
    </dgm:pt>
    <dgm:pt modelId="{8D03B608-2E9F-4786-801D-C792580FF287}">
      <dgm:prSet phldrT="[Metin]"/>
      <dgm:spPr/>
      <dgm:t>
        <a:bodyPr/>
        <a:lstStyle/>
        <a:p>
          <a:r>
            <a:rPr lang="tr-TR" b="1" dirty="0" smtClean="0">
              <a:solidFill>
                <a:srgbClr val="4F81BD"/>
              </a:solidFill>
            </a:rPr>
            <a:t>İman X Küfür</a:t>
          </a:r>
          <a:endParaRPr lang="tr-TR" b="1" dirty="0">
            <a:solidFill>
              <a:srgbClr val="4F81BD"/>
            </a:solidFill>
          </a:endParaRPr>
        </a:p>
      </dgm:t>
    </dgm:pt>
    <dgm:pt modelId="{5B94181D-1A1A-4377-A3CE-6FECAD16550D}" type="parTrans" cxnId="{9EA032F6-1F62-4A97-96D4-018BDEF6C4B3}">
      <dgm:prSet/>
      <dgm:spPr/>
      <dgm:t>
        <a:bodyPr/>
        <a:lstStyle/>
        <a:p>
          <a:endParaRPr lang="tr-TR"/>
        </a:p>
      </dgm:t>
    </dgm:pt>
    <dgm:pt modelId="{66CEB80B-2D27-46AC-9CC1-6834C872EA62}" type="sibTrans" cxnId="{9EA032F6-1F62-4A97-96D4-018BDEF6C4B3}">
      <dgm:prSet/>
      <dgm:spPr/>
      <dgm:t>
        <a:bodyPr/>
        <a:lstStyle/>
        <a:p>
          <a:endParaRPr lang="tr-TR"/>
        </a:p>
      </dgm:t>
    </dgm:pt>
    <dgm:pt modelId="{2453C212-B330-42B7-855B-7CD57922CFD0}">
      <dgm:prSet phldrT="[Metin]"/>
      <dgm:spPr/>
      <dgm:t>
        <a:bodyPr/>
        <a:lstStyle/>
        <a:p>
          <a:r>
            <a:rPr lang="tr-TR" b="1" dirty="0" smtClean="0">
              <a:solidFill>
                <a:srgbClr val="4F81BD"/>
              </a:solidFill>
            </a:rPr>
            <a:t>Sevap X Günah</a:t>
          </a:r>
          <a:endParaRPr lang="tr-TR" b="1" dirty="0">
            <a:solidFill>
              <a:srgbClr val="4F81BD"/>
            </a:solidFill>
          </a:endParaRPr>
        </a:p>
      </dgm:t>
    </dgm:pt>
    <dgm:pt modelId="{D0CD7694-E30A-4A95-8972-EA7C70BE1D99}" type="parTrans" cxnId="{AA084D00-33B8-4B36-A22B-2E5CF50AF74E}">
      <dgm:prSet/>
      <dgm:spPr/>
      <dgm:t>
        <a:bodyPr/>
        <a:lstStyle/>
        <a:p>
          <a:endParaRPr lang="tr-TR"/>
        </a:p>
      </dgm:t>
    </dgm:pt>
    <dgm:pt modelId="{2FA184BD-C915-45EF-BB91-426627C28749}" type="sibTrans" cxnId="{AA084D00-33B8-4B36-A22B-2E5CF50AF74E}">
      <dgm:prSet/>
      <dgm:spPr/>
      <dgm:t>
        <a:bodyPr/>
        <a:lstStyle/>
        <a:p>
          <a:endParaRPr lang="tr-TR"/>
        </a:p>
      </dgm:t>
    </dgm:pt>
    <dgm:pt modelId="{0E3B9D4B-D315-4AAC-9ED6-808C1AE42930}">
      <dgm:prSet phldrT="[Metin]"/>
      <dgm:spPr/>
      <dgm:t>
        <a:bodyPr/>
        <a:lstStyle/>
        <a:p>
          <a:r>
            <a:rPr lang="tr-TR" b="1" dirty="0" smtClean="0">
              <a:solidFill>
                <a:srgbClr val="4F81BD"/>
              </a:solidFill>
            </a:rPr>
            <a:t>Ahlak X Ahlak Dışı</a:t>
          </a:r>
          <a:endParaRPr lang="tr-TR" b="1" dirty="0">
            <a:solidFill>
              <a:srgbClr val="4F81BD"/>
            </a:solidFill>
          </a:endParaRPr>
        </a:p>
      </dgm:t>
    </dgm:pt>
    <dgm:pt modelId="{6CE74E7F-A9F5-4652-9011-54D5C5D70D25}" type="parTrans" cxnId="{EDBAB885-1CA9-4682-9446-B92B501BCE28}">
      <dgm:prSet/>
      <dgm:spPr/>
      <dgm:t>
        <a:bodyPr/>
        <a:lstStyle/>
        <a:p>
          <a:endParaRPr lang="tr-TR"/>
        </a:p>
      </dgm:t>
    </dgm:pt>
    <dgm:pt modelId="{091485BF-2AAB-48EC-9D39-2329BD13FD6B}" type="sibTrans" cxnId="{EDBAB885-1CA9-4682-9446-B92B501BCE28}">
      <dgm:prSet/>
      <dgm:spPr/>
      <dgm:t>
        <a:bodyPr/>
        <a:lstStyle/>
        <a:p>
          <a:endParaRPr lang="tr-TR"/>
        </a:p>
      </dgm:t>
    </dgm:pt>
    <dgm:pt modelId="{E5627A9D-0C86-4E0F-8656-7828140FDE9D}">
      <dgm:prSet phldrT="[Metin]"/>
      <dgm:spPr/>
      <dgm:t>
        <a:bodyPr/>
        <a:lstStyle/>
        <a:p>
          <a:r>
            <a:rPr lang="tr-TR" b="1" dirty="0" smtClean="0">
              <a:solidFill>
                <a:srgbClr val="4F81BD"/>
              </a:solidFill>
            </a:rPr>
            <a:t>İffetli X İffetsiz</a:t>
          </a:r>
          <a:endParaRPr lang="tr-TR" b="1" dirty="0">
            <a:solidFill>
              <a:srgbClr val="4F81BD"/>
            </a:solidFill>
          </a:endParaRPr>
        </a:p>
      </dgm:t>
    </dgm:pt>
    <dgm:pt modelId="{14842136-2D01-4308-B0EA-3F9576460F07}" type="parTrans" cxnId="{06CC7179-F5FD-4DBB-AF22-7F9FE30B70E4}">
      <dgm:prSet/>
      <dgm:spPr/>
      <dgm:t>
        <a:bodyPr/>
        <a:lstStyle/>
        <a:p>
          <a:endParaRPr lang="tr-TR"/>
        </a:p>
      </dgm:t>
    </dgm:pt>
    <dgm:pt modelId="{06459C45-8576-48FF-A53A-9BCFC58E4DCD}" type="sibTrans" cxnId="{06CC7179-F5FD-4DBB-AF22-7F9FE30B70E4}">
      <dgm:prSet/>
      <dgm:spPr/>
      <dgm:t>
        <a:bodyPr/>
        <a:lstStyle/>
        <a:p>
          <a:endParaRPr lang="tr-TR"/>
        </a:p>
      </dgm:t>
    </dgm:pt>
    <dgm:pt modelId="{26FA00FD-9FEF-41A9-88D6-42B6D38C01BC}">
      <dgm:prSet phldrT="[Metin]"/>
      <dgm:spPr/>
      <dgm:t>
        <a:bodyPr/>
        <a:lstStyle/>
        <a:p>
          <a:r>
            <a:rPr lang="tr-TR" b="1" dirty="0" smtClean="0">
              <a:solidFill>
                <a:srgbClr val="4F81BD"/>
              </a:solidFill>
            </a:rPr>
            <a:t>Eşrefi Mahluk</a:t>
          </a:r>
          <a:endParaRPr lang="tr-TR" b="1" dirty="0">
            <a:solidFill>
              <a:srgbClr val="4F81BD"/>
            </a:solidFill>
          </a:endParaRPr>
        </a:p>
      </dgm:t>
    </dgm:pt>
    <dgm:pt modelId="{AA767450-4BE9-419F-9739-A792F33B4737}" type="parTrans" cxnId="{F0B497E5-7A25-4009-A03C-6A09D4177F36}">
      <dgm:prSet/>
      <dgm:spPr/>
      <dgm:t>
        <a:bodyPr/>
        <a:lstStyle/>
        <a:p>
          <a:endParaRPr lang="tr-TR"/>
        </a:p>
      </dgm:t>
    </dgm:pt>
    <dgm:pt modelId="{BFB86D93-985E-4C3E-8146-D5CFA06AC37D}" type="sibTrans" cxnId="{F0B497E5-7A25-4009-A03C-6A09D4177F36}">
      <dgm:prSet/>
      <dgm:spPr/>
      <dgm:t>
        <a:bodyPr/>
        <a:lstStyle/>
        <a:p>
          <a:endParaRPr lang="tr-TR"/>
        </a:p>
      </dgm:t>
    </dgm:pt>
    <dgm:pt modelId="{90DD077D-DE6F-467A-88DC-3DE611C9DD03}">
      <dgm:prSet phldrT="[Metin]"/>
      <dgm:spPr/>
      <dgm:t>
        <a:bodyPr/>
        <a:lstStyle/>
        <a:p>
          <a:r>
            <a:rPr lang="tr-TR" b="1" dirty="0" smtClean="0">
              <a:solidFill>
                <a:srgbClr val="4F81BD"/>
              </a:solidFill>
            </a:rPr>
            <a:t>Zaafları var</a:t>
          </a:r>
          <a:endParaRPr lang="tr-TR" b="1" dirty="0">
            <a:solidFill>
              <a:srgbClr val="4F81BD"/>
            </a:solidFill>
          </a:endParaRPr>
        </a:p>
      </dgm:t>
    </dgm:pt>
    <dgm:pt modelId="{9F917926-6AE4-447D-830F-DBDC174D971A}" type="parTrans" cxnId="{8295D85E-6F79-49F9-AA65-ACDF0D1CF75E}">
      <dgm:prSet/>
      <dgm:spPr/>
      <dgm:t>
        <a:bodyPr/>
        <a:lstStyle/>
        <a:p>
          <a:endParaRPr lang="tr-TR"/>
        </a:p>
      </dgm:t>
    </dgm:pt>
    <dgm:pt modelId="{25B36047-E11F-46F4-852E-3F3199A0ADB9}" type="sibTrans" cxnId="{8295D85E-6F79-49F9-AA65-ACDF0D1CF75E}">
      <dgm:prSet/>
      <dgm:spPr/>
      <dgm:t>
        <a:bodyPr/>
        <a:lstStyle/>
        <a:p>
          <a:endParaRPr lang="tr-TR"/>
        </a:p>
      </dgm:t>
    </dgm:pt>
    <dgm:pt modelId="{45F71156-879A-469B-B60A-48289CE5CD07}">
      <dgm:prSet phldrT="[Metin]"/>
      <dgm:spPr/>
      <dgm:t>
        <a:bodyPr/>
        <a:lstStyle/>
        <a:p>
          <a:r>
            <a:rPr lang="tr-TR" b="1" dirty="0" smtClean="0">
              <a:solidFill>
                <a:srgbClr val="4F81BD"/>
              </a:solidFill>
            </a:rPr>
            <a:t>İrşada ihtiyacı Var</a:t>
          </a:r>
          <a:endParaRPr lang="tr-TR" b="1" dirty="0">
            <a:solidFill>
              <a:srgbClr val="4F81BD"/>
            </a:solidFill>
          </a:endParaRPr>
        </a:p>
      </dgm:t>
    </dgm:pt>
    <dgm:pt modelId="{DA31C7D5-2F23-4076-A7E2-C5699461014C}" type="parTrans" cxnId="{38AFEE4E-C9C7-42A1-B523-DBFCBF24A2DE}">
      <dgm:prSet/>
      <dgm:spPr/>
      <dgm:t>
        <a:bodyPr/>
        <a:lstStyle/>
        <a:p>
          <a:endParaRPr lang="tr-TR"/>
        </a:p>
      </dgm:t>
    </dgm:pt>
    <dgm:pt modelId="{83087C66-9AB6-464B-88FA-D2DC895DD46A}" type="sibTrans" cxnId="{38AFEE4E-C9C7-42A1-B523-DBFCBF24A2DE}">
      <dgm:prSet/>
      <dgm:spPr/>
      <dgm:t>
        <a:bodyPr/>
        <a:lstStyle/>
        <a:p>
          <a:endParaRPr lang="tr-TR"/>
        </a:p>
      </dgm:t>
    </dgm:pt>
    <dgm:pt modelId="{CBB4C68D-9E3C-44A8-A4C1-33E58EA7F4B4}">
      <dgm:prSet phldrT="[Metin]"/>
      <dgm:spPr/>
      <dgm:t>
        <a:bodyPr/>
        <a:lstStyle/>
        <a:p>
          <a:r>
            <a:rPr lang="tr-TR" b="1" dirty="0" smtClean="0">
              <a:solidFill>
                <a:srgbClr val="4F81BD"/>
              </a:solidFill>
            </a:rPr>
            <a:t>Bilgilenmeli</a:t>
          </a:r>
          <a:endParaRPr lang="tr-TR" b="1" dirty="0">
            <a:solidFill>
              <a:srgbClr val="4F81BD"/>
            </a:solidFill>
          </a:endParaRPr>
        </a:p>
      </dgm:t>
    </dgm:pt>
    <dgm:pt modelId="{80F46F1C-0BE9-4916-A8AE-70AB25CA16F5}" type="parTrans" cxnId="{58D9CE9F-2BF8-4B99-B0D5-3D86283BF796}">
      <dgm:prSet/>
      <dgm:spPr/>
      <dgm:t>
        <a:bodyPr/>
        <a:lstStyle/>
        <a:p>
          <a:endParaRPr lang="tr-TR"/>
        </a:p>
      </dgm:t>
    </dgm:pt>
    <dgm:pt modelId="{E1E5509B-AB67-4AF8-AD51-068EA27C4CE8}" type="sibTrans" cxnId="{58D9CE9F-2BF8-4B99-B0D5-3D86283BF796}">
      <dgm:prSet/>
      <dgm:spPr/>
      <dgm:t>
        <a:bodyPr/>
        <a:lstStyle/>
        <a:p>
          <a:endParaRPr lang="tr-TR"/>
        </a:p>
      </dgm:t>
    </dgm:pt>
    <dgm:pt modelId="{B1060FB2-6302-4F33-9FB3-FD7FCA6FD91F}">
      <dgm:prSet phldrT="[Metin]"/>
      <dgm:spPr/>
      <dgm:t>
        <a:bodyPr/>
        <a:lstStyle/>
        <a:p>
          <a:r>
            <a:rPr lang="tr-TR" b="1" dirty="0" smtClean="0">
              <a:solidFill>
                <a:srgbClr val="4F81BD"/>
              </a:solidFill>
            </a:rPr>
            <a:t>Örnek görmeli</a:t>
          </a:r>
          <a:endParaRPr lang="tr-TR" b="1" dirty="0">
            <a:solidFill>
              <a:srgbClr val="4F81BD"/>
            </a:solidFill>
          </a:endParaRPr>
        </a:p>
      </dgm:t>
    </dgm:pt>
    <dgm:pt modelId="{250E0FD2-A9DB-44C1-BDA7-0CB35691C1D8}" type="parTrans" cxnId="{04E42526-CD08-4A3A-9DD2-1AC3401A239C}">
      <dgm:prSet/>
      <dgm:spPr/>
      <dgm:t>
        <a:bodyPr/>
        <a:lstStyle/>
        <a:p>
          <a:endParaRPr lang="tr-TR"/>
        </a:p>
      </dgm:t>
    </dgm:pt>
    <dgm:pt modelId="{42BF87B1-D492-409A-8A3C-5DAF753E79B4}" type="sibTrans" cxnId="{04E42526-CD08-4A3A-9DD2-1AC3401A239C}">
      <dgm:prSet/>
      <dgm:spPr/>
      <dgm:t>
        <a:bodyPr/>
        <a:lstStyle/>
        <a:p>
          <a:endParaRPr lang="tr-TR"/>
        </a:p>
      </dgm:t>
    </dgm:pt>
    <dgm:pt modelId="{5134F0A8-D01E-4B79-BC06-D604C858F7C9}">
      <dgm:prSet phldrT="[Metin]"/>
      <dgm:spPr/>
      <dgm:t>
        <a:bodyPr/>
        <a:lstStyle/>
        <a:p>
          <a:r>
            <a:rPr lang="tr-TR" b="1" dirty="0" smtClean="0">
              <a:solidFill>
                <a:srgbClr val="4F81BD"/>
              </a:solidFill>
            </a:rPr>
            <a:t>Helal X Haram</a:t>
          </a:r>
          <a:endParaRPr lang="tr-TR" b="1" dirty="0">
            <a:solidFill>
              <a:srgbClr val="4F81BD"/>
            </a:solidFill>
          </a:endParaRPr>
        </a:p>
      </dgm:t>
    </dgm:pt>
    <dgm:pt modelId="{715AE1D5-7868-4DF6-AF58-303AA64FDB56}" type="parTrans" cxnId="{132606B8-A155-476E-99D1-9435836F5A72}">
      <dgm:prSet/>
      <dgm:spPr/>
      <dgm:t>
        <a:bodyPr/>
        <a:lstStyle/>
        <a:p>
          <a:endParaRPr lang="tr-TR"/>
        </a:p>
      </dgm:t>
    </dgm:pt>
    <dgm:pt modelId="{8526836F-835A-4CE4-8E5F-4F572A430284}" type="sibTrans" cxnId="{132606B8-A155-476E-99D1-9435836F5A72}">
      <dgm:prSet/>
      <dgm:spPr/>
      <dgm:t>
        <a:bodyPr/>
        <a:lstStyle/>
        <a:p>
          <a:endParaRPr lang="tr-TR"/>
        </a:p>
      </dgm:t>
    </dgm:pt>
    <dgm:pt modelId="{2214E18E-AEC2-420F-BC51-F98EFED646E5}">
      <dgm:prSet phldrT="[Metin]"/>
      <dgm:spPr/>
      <dgm:t>
        <a:bodyPr/>
        <a:lstStyle/>
        <a:p>
          <a:r>
            <a:rPr lang="tr-TR" b="1" dirty="0" smtClean="0">
              <a:solidFill>
                <a:srgbClr val="4F81BD"/>
              </a:solidFill>
            </a:rPr>
            <a:t>Dünya/Ahiret</a:t>
          </a:r>
          <a:endParaRPr lang="tr-TR" b="1" dirty="0">
            <a:solidFill>
              <a:srgbClr val="4F81BD"/>
            </a:solidFill>
          </a:endParaRPr>
        </a:p>
      </dgm:t>
    </dgm:pt>
    <dgm:pt modelId="{A4DBC0BD-8793-4C0C-A98F-4AB89154934A}" type="parTrans" cxnId="{BA57437E-4570-4542-A8B5-BC19524EDDBE}">
      <dgm:prSet/>
      <dgm:spPr/>
      <dgm:t>
        <a:bodyPr/>
        <a:lstStyle/>
        <a:p>
          <a:endParaRPr lang="tr-TR"/>
        </a:p>
      </dgm:t>
    </dgm:pt>
    <dgm:pt modelId="{AF0037E6-BB5E-43ED-A7AD-FECA49DFA141}" type="sibTrans" cxnId="{BA57437E-4570-4542-A8B5-BC19524EDDBE}">
      <dgm:prSet/>
      <dgm:spPr/>
      <dgm:t>
        <a:bodyPr/>
        <a:lstStyle/>
        <a:p>
          <a:endParaRPr lang="tr-TR"/>
        </a:p>
      </dgm:t>
    </dgm:pt>
    <dgm:pt modelId="{1CA2ED68-9347-40AC-804A-9A38B30CF5C0}">
      <dgm:prSet phldrT="[Metin]"/>
      <dgm:spPr/>
      <dgm:t>
        <a:bodyPr/>
        <a:lstStyle/>
        <a:p>
          <a:r>
            <a:rPr lang="tr-TR" b="1" dirty="0" smtClean="0">
              <a:solidFill>
                <a:srgbClr val="4F81BD"/>
              </a:solidFill>
            </a:rPr>
            <a:t>Davete İcabet Edenler X İsyan Edenler</a:t>
          </a:r>
          <a:endParaRPr lang="tr-TR" b="1" dirty="0">
            <a:solidFill>
              <a:srgbClr val="4F81BD"/>
            </a:solidFill>
          </a:endParaRPr>
        </a:p>
      </dgm:t>
    </dgm:pt>
    <dgm:pt modelId="{E600C0C1-503C-4FBC-93FB-AABD872C0437}" type="parTrans" cxnId="{6E82227C-4096-4D3F-8145-BC5F506677EE}">
      <dgm:prSet/>
      <dgm:spPr/>
      <dgm:t>
        <a:bodyPr/>
        <a:lstStyle/>
        <a:p>
          <a:endParaRPr lang="tr-TR"/>
        </a:p>
      </dgm:t>
    </dgm:pt>
    <dgm:pt modelId="{E31B16A9-7D3F-493A-B8DA-E1D690891C51}" type="sibTrans" cxnId="{6E82227C-4096-4D3F-8145-BC5F506677EE}">
      <dgm:prSet/>
      <dgm:spPr/>
      <dgm:t>
        <a:bodyPr/>
        <a:lstStyle/>
        <a:p>
          <a:endParaRPr lang="tr-TR"/>
        </a:p>
      </dgm:t>
    </dgm:pt>
    <dgm:pt modelId="{E8D3E90C-102E-466E-A925-C20C216BBC90}">
      <dgm:prSet phldrT="[Metin]"/>
      <dgm:spPr/>
      <dgm:t>
        <a:bodyPr/>
        <a:lstStyle/>
        <a:p>
          <a:r>
            <a:rPr lang="tr-TR" b="1" dirty="0" smtClean="0">
              <a:solidFill>
                <a:srgbClr val="4F81BD"/>
              </a:solidFill>
            </a:rPr>
            <a:t>Huzura Erenler X Azabı Görenler</a:t>
          </a:r>
          <a:endParaRPr lang="tr-TR" b="1" dirty="0">
            <a:solidFill>
              <a:srgbClr val="4F81BD"/>
            </a:solidFill>
          </a:endParaRPr>
        </a:p>
      </dgm:t>
    </dgm:pt>
    <dgm:pt modelId="{D0B40C21-4014-40F7-81E0-D6B20BF8521F}" type="parTrans" cxnId="{014060A9-E8E1-4528-A836-E871EE86CEE6}">
      <dgm:prSet/>
      <dgm:spPr/>
      <dgm:t>
        <a:bodyPr/>
        <a:lstStyle/>
        <a:p>
          <a:endParaRPr lang="tr-TR"/>
        </a:p>
      </dgm:t>
    </dgm:pt>
    <dgm:pt modelId="{6AD95786-75AB-4DB3-907F-573FB652EB62}" type="sibTrans" cxnId="{014060A9-E8E1-4528-A836-E871EE86CEE6}">
      <dgm:prSet/>
      <dgm:spPr/>
      <dgm:t>
        <a:bodyPr/>
        <a:lstStyle/>
        <a:p>
          <a:endParaRPr lang="tr-TR"/>
        </a:p>
      </dgm:t>
    </dgm:pt>
    <dgm:pt modelId="{3AAF3EF3-C330-45DB-B71F-558CCB9EA92C}">
      <dgm:prSet phldrT="[Metin]"/>
      <dgm:spPr/>
      <dgm:t>
        <a:bodyPr/>
        <a:lstStyle/>
        <a:p>
          <a:r>
            <a:rPr lang="tr-TR" b="1" dirty="0" smtClean="0">
              <a:solidFill>
                <a:srgbClr val="4F81BD"/>
              </a:solidFill>
            </a:rPr>
            <a:t>Sorumluluğunun farkına varmalı</a:t>
          </a:r>
          <a:endParaRPr lang="tr-TR" b="1" dirty="0">
            <a:solidFill>
              <a:srgbClr val="4F81BD"/>
            </a:solidFill>
          </a:endParaRPr>
        </a:p>
      </dgm:t>
    </dgm:pt>
    <dgm:pt modelId="{02F98CF6-987F-4BDD-AFE3-790A9E4E0A92}" type="parTrans" cxnId="{D87D5981-F2AE-4DA0-BBE7-BAE4BC815EC8}">
      <dgm:prSet/>
      <dgm:spPr/>
      <dgm:t>
        <a:bodyPr/>
        <a:lstStyle/>
        <a:p>
          <a:endParaRPr lang="tr-TR"/>
        </a:p>
      </dgm:t>
    </dgm:pt>
    <dgm:pt modelId="{747CB5B5-3920-4E8B-9157-D962096F76A0}" type="sibTrans" cxnId="{D87D5981-F2AE-4DA0-BBE7-BAE4BC815EC8}">
      <dgm:prSet/>
      <dgm:spPr/>
      <dgm:t>
        <a:bodyPr/>
        <a:lstStyle/>
        <a:p>
          <a:endParaRPr lang="tr-TR"/>
        </a:p>
      </dgm:t>
    </dgm:pt>
    <dgm:pt modelId="{06CA9C1D-0BBD-4147-8A8B-EF365B4F06FE}">
      <dgm:prSet phldrT="[Metin]"/>
      <dgm:spPr/>
      <dgm:t>
        <a:bodyPr/>
        <a:lstStyle/>
        <a:p>
          <a:r>
            <a:rPr lang="tr-TR" b="1" dirty="0" smtClean="0">
              <a:solidFill>
                <a:srgbClr val="4F81BD"/>
              </a:solidFill>
            </a:rPr>
            <a:t>1451. Doğum Yıldönümü</a:t>
          </a:r>
          <a:endParaRPr lang="tr-TR" b="1" dirty="0">
            <a:solidFill>
              <a:srgbClr val="4F81BD"/>
            </a:solidFill>
          </a:endParaRPr>
        </a:p>
      </dgm:t>
    </dgm:pt>
    <dgm:pt modelId="{24545E1A-7E32-44ED-83FB-9BF77599F20C}" type="parTrans" cxnId="{81B669ED-6149-47FA-B474-37DB93D45356}">
      <dgm:prSet/>
      <dgm:spPr/>
      <dgm:t>
        <a:bodyPr/>
        <a:lstStyle/>
        <a:p>
          <a:endParaRPr lang="tr-TR"/>
        </a:p>
      </dgm:t>
    </dgm:pt>
    <dgm:pt modelId="{BF19BF11-9506-467B-B9FB-6EA3FB3EC0E0}" type="sibTrans" cxnId="{81B669ED-6149-47FA-B474-37DB93D45356}">
      <dgm:prSet/>
      <dgm:spPr/>
      <dgm:t>
        <a:bodyPr/>
        <a:lstStyle/>
        <a:p>
          <a:endParaRPr lang="tr-TR"/>
        </a:p>
      </dgm:t>
    </dgm:pt>
    <dgm:pt modelId="{937D1D88-C2B1-41B1-A847-63B93F617034}" type="pres">
      <dgm:prSet presAssocID="{AAC51454-088C-4DAD-9D7B-FA3A04798822}" presName="composite" presStyleCnt="0">
        <dgm:presLayoutVars>
          <dgm:chMax val="5"/>
          <dgm:dir/>
          <dgm:animLvl val="ctr"/>
          <dgm:resizeHandles val="exact"/>
        </dgm:presLayoutVars>
      </dgm:prSet>
      <dgm:spPr/>
      <dgm:t>
        <a:bodyPr/>
        <a:lstStyle/>
        <a:p>
          <a:endParaRPr lang="tr-TR"/>
        </a:p>
      </dgm:t>
    </dgm:pt>
    <dgm:pt modelId="{9B65B35E-EB49-47CA-9A30-E060BFCBFDA9}" type="pres">
      <dgm:prSet presAssocID="{AAC51454-088C-4DAD-9D7B-FA3A04798822}" presName="cycle" presStyleCnt="0"/>
      <dgm:spPr/>
    </dgm:pt>
    <dgm:pt modelId="{78423D99-2BFA-4B3E-9AD5-BD14950B6F7C}" type="pres">
      <dgm:prSet presAssocID="{AAC51454-088C-4DAD-9D7B-FA3A04798822}" presName="centerShape" presStyleCnt="0"/>
      <dgm:spPr/>
    </dgm:pt>
    <dgm:pt modelId="{2F553631-5748-4927-B102-70B7B49E4A84}" type="pres">
      <dgm:prSet presAssocID="{AAC51454-088C-4DAD-9D7B-FA3A04798822}" presName="connSite" presStyleLbl="node1" presStyleIdx="0" presStyleCnt="5"/>
      <dgm:spPr/>
    </dgm:pt>
    <dgm:pt modelId="{86589415-AEB0-41BE-BDB3-84DBCEF4FF4D}" type="pres">
      <dgm:prSet presAssocID="{AAC51454-088C-4DAD-9D7B-FA3A04798822}" presName="visible" presStyleLbl="node1" presStyleIdx="0" presStyleCnt="5" custLinFactNeighborX="-163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DDF262-D884-4D7F-9790-3BEAA568CC9A}" type="pres">
      <dgm:prSet presAssocID="{D58AC5A4-43FA-43BF-B8A2-9817BC62FDF7}" presName="Name25" presStyleLbl="parChTrans1D1" presStyleIdx="0" presStyleCnt="4"/>
      <dgm:spPr/>
      <dgm:t>
        <a:bodyPr/>
        <a:lstStyle/>
        <a:p>
          <a:endParaRPr lang="tr-TR"/>
        </a:p>
      </dgm:t>
    </dgm:pt>
    <dgm:pt modelId="{0E5AF9EA-359C-4910-9822-F9E45CB1CA93}" type="pres">
      <dgm:prSet presAssocID="{9EBDBEA4-C53D-4337-A7BD-2D5E972E809E}" presName="node" presStyleCnt="0"/>
      <dgm:spPr/>
    </dgm:pt>
    <dgm:pt modelId="{F5EE44F8-2B5B-49A4-80A1-E5E24A292C25}" type="pres">
      <dgm:prSet presAssocID="{9EBDBEA4-C53D-4337-A7BD-2D5E972E809E}" presName="parentNode" presStyleLbl="node1" presStyleIdx="1" presStyleCnt="5">
        <dgm:presLayoutVars>
          <dgm:chMax val="1"/>
          <dgm:bulletEnabled val="1"/>
        </dgm:presLayoutVars>
      </dgm:prSet>
      <dgm:spPr/>
      <dgm:t>
        <a:bodyPr/>
        <a:lstStyle/>
        <a:p>
          <a:endParaRPr lang="tr-TR"/>
        </a:p>
      </dgm:t>
    </dgm:pt>
    <dgm:pt modelId="{37660889-3049-49A8-B9BD-1B27F49CF038}" type="pres">
      <dgm:prSet presAssocID="{9EBDBEA4-C53D-4337-A7BD-2D5E972E809E}" presName="childNode" presStyleLbl="revTx" presStyleIdx="0" presStyleCnt="4">
        <dgm:presLayoutVars>
          <dgm:bulletEnabled val="1"/>
        </dgm:presLayoutVars>
      </dgm:prSet>
      <dgm:spPr/>
      <dgm:t>
        <a:bodyPr/>
        <a:lstStyle/>
        <a:p>
          <a:endParaRPr lang="tr-TR"/>
        </a:p>
      </dgm:t>
    </dgm:pt>
    <dgm:pt modelId="{4285441E-99DF-4CD5-90E7-0AE8A1E02ACA}" type="pres">
      <dgm:prSet presAssocID="{1D194EFE-27F9-415A-AD4C-F04133D62EEA}" presName="Name25" presStyleLbl="parChTrans1D1" presStyleIdx="1" presStyleCnt="4"/>
      <dgm:spPr/>
      <dgm:t>
        <a:bodyPr/>
        <a:lstStyle/>
        <a:p>
          <a:endParaRPr lang="tr-TR"/>
        </a:p>
      </dgm:t>
    </dgm:pt>
    <dgm:pt modelId="{A847163E-50DD-4F21-A65F-DE6739CEA592}" type="pres">
      <dgm:prSet presAssocID="{02D74B70-CD4E-4D90-A779-E85729F29373}" presName="node" presStyleCnt="0"/>
      <dgm:spPr/>
    </dgm:pt>
    <dgm:pt modelId="{4CECEA34-FEDC-4F9A-97EA-93B5EFB0FF69}" type="pres">
      <dgm:prSet presAssocID="{02D74B70-CD4E-4D90-A779-E85729F29373}" presName="parentNode" presStyleLbl="node1" presStyleIdx="2" presStyleCnt="5">
        <dgm:presLayoutVars>
          <dgm:chMax val="1"/>
          <dgm:bulletEnabled val="1"/>
        </dgm:presLayoutVars>
      </dgm:prSet>
      <dgm:spPr/>
      <dgm:t>
        <a:bodyPr/>
        <a:lstStyle/>
        <a:p>
          <a:endParaRPr lang="tr-TR"/>
        </a:p>
      </dgm:t>
    </dgm:pt>
    <dgm:pt modelId="{B4402356-9AED-409D-B504-80014E3B444F}" type="pres">
      <dgm:prSet presAssocID="{02D74B70-CD4E-4D90-A779-E85729F29373}" presName="childNode" presStyleLbl="revTx" presStyleIdx="1" presStyleCnt="4">
        <dgm:presLayoutVars>
          <dgm:bulletEnabled val="1"/>
        </dgm:presLayoutVars>
      </dgm:prSet>
      <dgm:spPr/>
      <dgm:t>
        <a:bodyPr/>
        <a:lstStyle/>
        <a:p>
          <a:endParaRPr lang="tr-TR"/>
        </a:p>
      </dgm:t>
    </dgm:pt>
    <dgm:pt modelId="{6DABF844-2181-4CE5-8E7F-355104C83658}" type="pres">
      <dgm:prSet presAssocID="{8D4EE159-A763-4CBC-A95A-42AEF3FC87FE}" presName="Name25" presStyleLbl="parChTrans1D1" presStyleIdx="2" presStyleCnt="4"/>
      <dgm:spPr/>
      <dgm:t>
        <a:bodyPr/>
        <a:lstStyle/>
        <a:p>
          <a:endParaRPr lang="tr-TR"/>
        </a:p>
      </dgm:t>
    </dgm:pt>
    <dgm:pt modelId="{0865B9C4-2BC4-472C-A132-6A6A2A90A51B}" type="pres">
      <dgm:prSet presAssocID="{3B5C2214-E14F-4EC1-9412-7736ADA7F77C}" presName="node" presStyleCnt="0"/>
      <dgm:spPr/>
    </dgm:pt>
    <dgm:pt modelId="{4C51BD9F-80B8-4B10-9B2D-C05E3DDA31A5}" type="pres">
      <dgm:prSet presAssocID="{3B5C2214-E14F-4EC1-9412-7736ADA7F77C}" presName="parentNode" presStyleLbl="node1" presStyleIdx="3" presStyleCnt="5" custScaleX="109492" custScaleY="111743">
        <dgm:presLayoutVars>
          <dgm:chMax val="1"/>
          <dgm:bulletEnabled val="1"/>
        </dgm:presLayoutVars>
      </dgm:prSet>
      <dgm:spPr/>
      <dgm:t>
        <a:bodyPr/>
        <a:lstStyle/>
        <a:p>
          <a:endParaRPr lang="tr-TR"/>
        </a:p>
      </dgm:t>
    </dgm:pt>
    <dgm:pt modelId="{EA5E8245-2CD0-4E97-8290-A018ED1F75AB}" type="pres">
      <dgm:prSet presAssocID="{3B5C2214-E14F-4EC1-9412-7736ADA7F77C}" presName="childNode" presStyleLbl="revTx" presStyleIdx="2" presStyleCnt="4">
        <dgm:presLayoutVars>
          <dgm:bulletEnabled val="1"/>
        </dgm:presLayoutVars>
      </dgm:prSet>
      <dgm:spPr/>
      <dgm:t>
        <a:bodyPr/>
        <a:lstStyle/>
        <a:p>
          <a:endParaRPr lang="tr-TR"/>
        </a:p>
      </dgm:t>
    </dgm:pt>
    <dgm:pt modelId="{6141F606-4E11-45F5-933C-2C84F93DD676}" type="pres">
      <dgm:prSet presAssocID="{9B85B670-37F3-41E3-9E34-1C1044A814E1}" presName="Name25" presStyleLbl="parChTrans1D1" presStyleIdx="3" presStyleCnt="4"/>
      <dgm:spPr/>
      <dgm:t>
        <a:bodyPr/>
        <a:lstStyle/>
        <a:p>
          <a:endParaRPr lang="tr-TR"/>
        </a:p>
      </dgm:t>
    </dgm:pt>
    <dgm:pt modelId="{16F8935C-2504-4467-8852-6730C86AACA3}" type="pres">
      <dgm:prSet presAssocID="{F39F7A19-59E9-4FA2-8C40-CDDD8E1B1C26}" presName="node" presStyleCnt="0"/>
      <dgm:spPr/>
    </dgm:pt>
    <dgm:pt modelId="{5520F441-616A-41CA-8199-39C8ADC6FAD5}" type="pres">
      <dgm:prSet presAssocID="{F39F7A19-59E9-4FA2-8C40-CDDD8E1B1C26}" presName="parentNode" presStyleLbl="node1" presStyleIdx="4" presStyleCnt="5">
        <dgm:presLayoutVars>
          <dgm:chMax val="1"/>
          <dgm:bulletEnabled val="1"/>
        </dgm:presLayoutVars>
      </dgm:prSet>
      <dgm:spPr/>
      <dgm:t>
        <a:bodyPr/>
        <a:lstStyle/>
        <a:p>
          <a:endParaRPr lang="tr-TR"/>
        </a:p>
      </dgm:t>
    </dgm:pt>
    <dgm:pt modelId="{FB965DBB-E146-4386-99C0-F008DF3B49AD}" type="pres">
      <dgm:prSet presAssocID="{F39F7A19-59E9-4FA2-8C40-CDDD8E1B1C26}" presName="childNode" presStyleLbl="revTx" presStyleIdx="3" presStyleCnt="4">
        <dgm:presLayoutVars>
          <dgm:bulletEnabled val="1"/>
        </dgm:presLayoutVars>
      </dgm:prSet>
      <dgm:spPr/>
      <dgm:t>
        <a:bodyPr/>
        <a:lstStyle/>
        <a:p>
          <a:endParaRPr lang="tr-TR"/>
        </a:p>
      </dgm:t>
    </dgm:pt>
  </dgm:ptLst>
  <dgm:cxnLst>
    <dgm:cxn modelId="{9EA032F6-1F62-4A97-96D4-018BDEF6C4B3}" srcId="{3B5C2214-E14F-4EC1-9412-7736ADA7F77C}" destId="{8D03B608-2E9F-4786-801D-C792580FF287}" srcOrd="0" destOrd="0" parTransId="{5B94181D-1A1A-4377-A3CE-6FECAD16550D}" sibTransId="{66CEB80B-2D27-46AC-9CC1-6834C872EA62}"/>
    <dgm:cxn modelId="{C518A8A5-5D23-4353-AE6B-9B86D314E4D9}" type="presOf" srcId="{E8D3E90C-102E-466E-A925-C20C216BBC90}" destId="{EA5E8245-2CD0-4E97-8290-A018ED1F75AB}" srcOrd="0" destOrd="7" presId="urn:microsoft.com/office/officeart/2005/8/layout/radial2"/>
    <dgm:cxn modelId="{DB2569E4-F914-475C-8CC8-1841B0CF6D37}" type="presOf" srcId="{1D194EFE-27F9-415A-AD4C-F04133D62EEA}" destId="{4285441E-99DF-4CD5-90E7-0AE8A1E02ACA}" srcOrd="0" destOrd="0" presId="urn:microsoft.com/office/officeart/2005/8/layout/radial2"/>
    <dgm:cxn modelId="{86ADE0E5-D0B7-4ADF-8492-91EA2B696A37}" type="presOf" srcId="{B1060FB2-6302-4F33-9FB3-FD7FCA6FD91F}" destId="{FB965DBB-E146-4386-99C0-F008DF3B49AD}" srcOrd="0" destOrd="4" presId="urn:microsoft.com/office/officeart/2005/8/layout/radial2"/>
    <dgm:cxn modelId="{96FE2F64-EE60-4865-9AE8-0030EF23A39B}" type="presOf" srcId="{CBB4C68D-9E3C-44A8-A4C1-33E58EA7F4B4}" destId="{FB965DBB-E146-4386-99C0-F008DF3B49AD}" srcOrd="0" destOrd="3" presId="urn:microsoft.com/office/officeart/2005/8/layout/radial2"/>
    <dgm:cxn modelId="{4E26FF47-3302-4ED3-BB74-37F0B12DB904}" type="presOf" srcId="{C1107777-FC95-4640-AF99-A5AF4FE2DA68}" destId="{B4402356-9AED-409D-B504-80014E3B444F}" srcOrd="0" destOrd="2" presId="urn:microsoft.com/office/officeart/2005/8/layout/radial2"/>
    <dgm:cxn modelId="{7431C0EE-D8DE-47A4-9F05-879AE23D1A1F}" srcId="{AAC51454-088C-4DAD-9D7B-FA3A04798822}" destId="{9EBDBEA4-C53D-4337-A7BD-2D5E972E809E}" srcOrd="0" destOrd="0" parTransId="{D58AC5A4-43FA-43BF-B8A2-9817BC62FDF7}" sibTransId="{D81938A8-D7BE-48A9-9510-045F5A150FBA}"/>
    <dgm:cxn modelId="{568A081C-80AA-4213-AFF9-1FBBE4B27845}" srcId="{9EBDBEA4-C53D-4337-A7BD-2D5E972E809E}" destId="{73F67F8B-46F0-4709-86E5-9F9D87F5F656}" srcOrd="1" destOrd="0" parTransId="{9EB3B93C-97E2-4F19-8D41-9F1FC0711C71}" sibTransId="{B5E86CD2-19AC-474E-AD8C-D723A19998C8}"/>
    <dgm:cxn modelId="{AD9ED489-AFA2-4F44-BE6A-7B12BB4E6C6B}" type="presOf" srcId="{02D74B70-CD4E-4D90-A779-E85729F29373}" destId="{4CECEA34-FEDC-4F9A-97EA-93B5EFB0FF69}" srcOrd="0" destOrd="0" presId="urn:microsoft.com/office/officeart/2005/8/layout/radial2"/>
    <dgm:cxn modelId="{AEF5957D-132E-4D0E-91F1-7928357256A1}" srcId="{02D74B70-CD4E-4D90-A779-E85729F29373}" destId="{5C06D646-42C9-4FFD-A56D-020057D2D485}" srcOrd="0" destOrd="0" parTransId="{9961F386-3233-4F2D-9A00-04405BCCD3CB}" sibTransId="{8FC69658-B17C-4BB1-81A7-8BE3119379A2}"/>
    <dgm:cxn modelId="{38AFEE4E-C9C7-42A1-B523-DBFCBF24A2DE}" srcId="{F39F7A19-59E9-4FA2-8C40-CDDD8E1B1C26}" destId="{45F71156-879A-469B-B60A-48289CE5CD07}" srcOrd="2" destOrd="0" parTransId="{DA31C7D5-2F23-4076-A7E2-C5699461014C}" sibTransId="{83087C66-9AB6-464B-88FA-D2DC895DD46A}"/>
    <dgm:cxn modelId="{E134CE99-7116-4129-940B-FC7EFF633CA5}" type="presOf" srcId="{8D4EE159-A763-4CBC-A95A-42AEF3FC87FE}" destId="{6DABF844-2181-4CE5-8E7F-355104C83658}" srcOrd="0" destOrd="0" presId="urn:microsoft.com/office/officeart/2005/8/layout/radial2"/>
    <dgm:cxn modelId="{BA57437E-4570-4542-A8B5-BC19524EDDBE}" srcId="{3B5C2214-E14F-4EC1-9412-7736ADA7F77C}" destId="{2214E18E-AEC2-420F-BC51-F98EFED646E5}" srcOrd="5" destOrd="0" parTransId="{A4DBC0BD-8793-4C0C-A98F-4AB89154934A}" sibTransId="{AF0037E6-BB5E-43ED-A7AD-FECA49DFA141}"/>
    <dgm:cxn modelId="{B2E693A8-E7A7-490D-8848-FBAB5D89B381}" type="presOf" srcId="{AAC51454-088C-4DAD-9D7B-FA3A04798822}" destId="{937D1D88-C2B1-41B1-A847-63B93F617034}" srcOrd="0" destOrd="0" presId="urn:microsoft.com/office/officeart/2005/8/layout/radial2"/>
    <dgm:cxn modelId="{11560D08-44B8-447D-BB21-EF6D46868A59}" type="presOf" srcId="{5C06D646-42C9-4FFD-A56D-020057D2D485}" destId="{B4402356-9AED-409D-B504-80014E3B444F}" srcOrd="0" destOrd="0" presId="urn:microsoft.com/office/officeart/2005/8/layout/radial2"/>
    <dgm:cxn modelId="{A8FC7B80-E5BF-42E5-9F9F-EC37B78AF611}" srcId="{AAC51454-088C-4DAD-9D7B-FA3A04798822}" destId="{02D74B70-CD4E-4D90-A779-E85729F29373}" srcOrd="1" destOrd="0" parTransId="{1D194EFE-27F9-415A-AD4C-F04133D62EEA}" sibTransId="{CAEA9CD6-B906-41B3-9AB6-4C82B8D3B345}"/>
    <dgm:cxn modelId="{79AB128D-A714-46C9-B490-C93300748978}" type="presOf" srcId="{9B85B670-37F3-41E3-9E34-1C1044A814E1}" destId="{6141F606-4E11-45F5-933C-2C84F93DD676}" srcOrd="0" destOrd="0" presId="urn:microsoft.com/office/officeart/2005/8/layout/radial2"/>
    <dgm:cxn modelId="{06CC7179-F5FD-4DBB-AF22-7F9FE30B70E4}" srcId="{3B5C2214-E14F-4EC1-9412-7736ADA7F77C}" destId="{E5627A9D-0C86-4E0F-8656-7828140FDE9D}" srcOrd="4" destOrd="0" parTransId="{14842136-2D01-4308-B0EA-3F9576460F07}" sibTransId="{06459C45-8576-48FF-A53A-9BCFC58E4DCD}"/>
    <dgm:cxn modelId="{AB5104D8-E760-4F85-87C5-E2ADA8ED6960}" type="presOf" srcId="{9EBDBEA4-C53D-4337-A7BD-2D5E972E809E}" destId="{F5EE44F8-2B5B-49A4-80A1-E5E24A292C25}" srcOrd="0" destOrd="0" presId="urn:microsoft.com/office/officeart/2005/8/layout/radial2"/>
    <dgm:cxn modelId="{8FE04F98-F43D-4F02-93A0-6800EE775B54}" type="presOf" srcId="{73F67F8B-46F0-4709-86E5-9F9D87F5F656}" destId="{37660889-3049-49A8-B9BD-1B27F49CF038}" srcOrd="0" destOrd="1" presId="urn:microsoft.com/office/officeart/2005/8/layout/radial2"/>
    <dgm:cxn modelId="{4360D935-7751-4A03-834A-020C8BAEF4BB}" type="presOf" srcId="{1CA2ED68-9347-40AC-804A-9A38B30CF5C0}" destId="{EA5E8245-2CD0-4E97-8290-A018ED1F75AB}" srcOrd="0" destOrd="6" presId="urn:microsoft.com/office/officeart/2005/8/layout/radial2"/>
    <dgm:cxn modelId="{7AB67290-35E6-4418-95FC-93DDB18D0D7C}" srcId="{9EBDBEA4-C53D-4337-A7BD-2D5E972E809E}" destId="{101D6991-6477-4207-A7E8-F0FA660A90FA}" srcOrd="2" destOrd="0" parTransId="{0F9AABE8-D1AA-4E2E-83F7-15E50EA80423}" sibTransId="{22686DEF-BC7C-4FAA-B0C8-09631951CB57}"/>
    <dgm:cxn modelId="{81B669ED-6149-47FA-B474-37DB93D45356}" srcId="{9EBDBEA4-C53D-4337-A7BD-2D5E972E809E}" destId="{06CA9C1D-0BBD-4147-8A8B-EF365B4F06FE}" srcOrd="0" destOrd="0" parTransId="{24545E1A-7E32-44ED-83FB-9BF77599F20C}" sibTransId="{BF19BF11-9506-467B-B9FB-6EA3FB3EC0E0}"/>
    <dgm:cxn modelId="{E9BA3291-F6C7-4192-9F6F-785BA0154673}" type="presOf" srcId="{2214E18E-AEC2-420F-BC51-F98EFED646E5}" destId="{EA5E8245-2CD0-4E97-8290-A018ED1F75AB}" srcOrd="0" destOrd="5" presId="urn:microsoft.com/office/officeart/2005/8/layout/radial2"/>
    <dgm:cxn modelId="{587CE544-9948-4953-ADB2-929CB2951B6A}" type="presOf" srcId="{3AAF3EF3-C330-45DB-B71F-558CCB9EA92C}" destId="{FB965DBB-E146-4386-99C0-F008DF3B49AD}" srcOrd="0" destOrd="5" presId="urn:microsoft.com/office/officeart/2005/8/layout/radial2"/>
    <dgm:cxn modelId="{1F5A1F36-474A-4E1E-80DE-52295AE7A085}" srcId="{9EBDBEA4-C53D-4337-A7BD-2D5E972E809E}" destId="{05422800-4863-4B69-90E9-8514F1E3CA4D}" srcOrd="3" destOrd="0" parTransId="{164B32EC-7AA5-4B55-8DD3-ABA417A28C0C}" sibTransId="{DBFC0FA9-CF15-4B6A-A166-17AE27EE040B}"/>
    <dgm:cxn modelId="{994CF15C-312A-4BB8-8397-9CE6FB9BE6E5}" type="presOf" srcId="{90DD077D-DE6F-467A-88DC-3DE611C9DD03}" destId="{FB965DBB-E146-4386-99C0-F008DF3B49AD}" srcOrd="0" destOrd="1" presId="urn:microsoft.com/office/officeart/2005/8/layout/radial2"/>
    <dgm:cxn modelId="{AA084D00-33B8-4B36-A22B-2E5CF50AF74E}" srcId="{3B5C2214-E14F-4EC1-9412-7736ADA7F77C}" destId="{2453C212-B330-42B7-855B-7CD57922CFD0}" srcOrd="2" destOrd="0" parTransId="{D0CD7694-E30A-4A95-8972-EA7C70BE1D99}" sibTransId="{2FA184BD-C915-45EF-BB91-426627C28749}"/>
    <dgm:cxn modelId="{E08E0ECE-ACAB-4910-BCA7-9DD73B030711}" type="presOf" srcId="{101D6991-6477-4207-A7E8-F0FA660A90FA}" destId="{37660889-3049-49A8-B9BD-1B27F49CF038}" srcOrd="0" destOrd="2" presId="urn:microsoft.com/office/officeart/2005/8/layout/radial2"/>
    <dgm:cxn modelId="{014060A9-E8E1-4528-A836-E871EE86CEE6}" srcId="{3B5C2214-E14F-4EC1-9412-7736ADA7F77C}" destId="{E8D3E90C-102E-466E-A925-C20C216BBC90}" srcOrd="7" destOrd="0" parTransId="{D0B40C21-4014-40F7-81E0-D6B20BF8521F}" sibTransId="{6AD95786-75AB-4DB3-907F-573FB652EB62}"/>
    <dgm:cxn modelId="{07713AC0-3171-46E4-AB75-739B2B65A6B1}" type="presOf" srcId="{E5627A9D-0C86-4E0F-8656-7828140FDE9D}" destId="{EA5E8245-2CD0-4E97-8290-A018ED1F75AB}" srcOrd="0" destOrd="4" presId="urn:microsoft.com/office/officeart/2005/8/layout/radial2"/>
    <dgm:cxn modelId="{13CB8077-DA4A-4AE9-901D-91BC36759E03}" type="presOf" srcId="{05422800-4863-4B69-90E9-8514F1E3CA4D}" destId="{37660889-3049-49A8-B9BD-1B27F49CF038}" srcOrd="0" destOrd="3" presId="urn:microsoft.com/office/officeart/2005/8/layout/radial2"/>
    <dgm:cxn modelId="{51DEAD47-AE22-402A-AE83-4C82CF08BC7A}" type="presOf" srcId="{D86CCDDB-1819-4127-A47E-7762DB36EE4E}" destId="{B4402356-9AED-409D-B504-80014E3B444F}" srcOrd="0" destOrd="1" presId="urn:microsoft.com/office/officeart/2005/8/layout/radial2"/>
    <dgm:cxn modelId="{132606B8-A155-476E-99D1-9435836F5A72}" srcId="{3B5C2214-E14F-4EC1-9412-7736ADA7F77C}" destId="{5134F0A8-D01E-4B79-BC06-D604C858F7C9}" srcOrd="1" destOrd="0" parTransId="{715AE1D5-7868-4DF6-AF58-303AA64FDB56}" sibTransId="{8526836F-835A-4CE4-8E5F-4F572A430284}"/>
    <dgm:cxn modelId="{2E1AF531-8F8F-4467-8782-B11E6436335F}" type="presOf" srcId="{D58AC5A4-43FA-43BF-B8A2-9817BC62FDF7}" destId="{ADDDF262-D884-4D7F-9790-3BEAA568CC9A}" srcOrd="0" destOrd="0" presId="urn:microsoft.com/office/officeart/2005/8/layout/radial2"/>
    <dgm:cxn modelId="{6E82227C-4096-4D3F-8145-BC5F506677EE}" srcId="{3B5C2214-E14F-4EC1-9412-7736ADA7F77C}" destId="{1CA2ED68-9347-40AC-804A-9A38B30CF5C0}" srcOrd="6" destOrd="0" parTransId="{E600C0C1-503C-4FBC-93FB-AABD872C0437}" sibTransId="{E31B16A9-7D3F-493A-B8DA-E1D690891C51}"/>
    <dgm:cxn modelId="{857C810C-4789-45F7-994D-0BEF1B8B88E6}" type="presOf" srcId="{3B5C2214-E14F-4EC1-9412-7736ADA7F77C}" destId="{4C51BD9F-80B8-4B10-9B2D-C05E3DDA31A5}" srcOrd="0" destOrd="0" presId="urn:microsoft.com/office/officeart/2005/8/layout/radial2"/>
    <dgm:cxn modelId="{9E2D2602-C080-4197-841A-19111EF3146F}" srcId="{AAC51454-088C-4DAD-9D7B-FA3A04798822}" destId="{3B5C2214-E14F-4EC1-9412-7736ADA7F77C}" srcOrd="2" destOrd="0" parTransId="{8D4EE159-A763-4CBC-A95A-42AEF3FC87FE}" sibTransId="{09F07753-65CC-4353-A711-6F997716E603}"/>
    <dgm:cxn modelId="{677C4E5A-EB18-42E7-AE5D-C5DB44CA3318}" type="presOf" srcId="{5134F0A8-D01E-4B79-BC06-D604C858F7C9}" destId="{EA5E8245-2CD0-4E97-8290-A018ED1F75AB}" srcOrd="0" destOrd="1" presId="urn:microsoft.com/office/officeart/2005/8/layout/radial2"/>
    <dgm:cxn modelId="{EDBAB885-1CA9-4682-9446-B92B501BCE28}" srcId="{3B5C2214-E14F-4EC1-9412-7736ADA7F77C}" destId="{0E3B9D4B-D315-4AAC-9ED6-808C1AE42930}" srcOrd="3" destOrd="0" parTransId="{6CE74E7F-A9F5-4652-9011-54D5C5D70D25}" sibTransId="{091485BF-2AAB-48EC-9D39-2329BD13FD6B}"/>
    <dgm:cxn modelId="{F583B7E3-8EB1-4205-9FE3-D2A34E45100E}" srcId="{02D74B70-CD4E-4D90-A779-E85729F29373}" destId="{D86CCDDB-1819-4127-A47E-7762DB36EE4E}" srcOrd="1" destOrd="0" parTransId="{CC7BBC54-8D4A-481E-BE71-D870829AC930}" sibTransId="{3A6908D2-65AC-4B79-A353-55E40E59E758}"/>
    <dgm:cxn modelId="{6BA00D46-437B-4197-BFC3-9234799CB385}" type="presOf" srcId="{2453C212-B330-42B7-855B-7CD57922CFD0}" destId="{EA5E8245-2CD0-4E97-8290-A018ED1F75AB}" srcOrd="0" destOrd="2" presId="urn:microsoft.com/office/officeart/2005/8/layout/radial2"/>
    <dgm:cxn modelId="{C2425382-4E09-4367-B941-D0ED6D3F6DA5}" type="presOf" srcId="{06CA9C1D-0BBD-4147-8A8B-EF365B4F06FE}" destId="{37660889-3049-49A8-B9BD-1B27F49CF038}" srcOrd="0" destOrd="0" presId="urn:microsoft.com/office/officeart/2005/8/layout/radial2"/>
    <dgm:cxn modelId="{04E42526-CD08-4A3A-9DD2-1AC3401A239C}" srcId="{F39F7A19-59E9-4FA2-8C40-CDDD8E1B1C26}" destId="{B1060FB2-6302-4F33-9FB3-FD7FCA6FD91F}" srcOrd="4" destOrd="0" parTransId="{250E0FD2-A9DB-44C1-BDA7-0CB35691C1D8}" sibTransId="{42BF87B1-D492-409A-8A3C-5DAF753E79B4}"/>
    <dgm:cxn modelId="{8FD0F491-275A-43C7-9511-8084D627356A}" type="presOf" srcId="{45F71156-879A-469B-B60A-48289CE5CD07}" destId="{FB965DBB-E146-4386-99C0-F008DF3B49AD}" srcOrd="0" destOrd="2" presId="urn:microsoft.com/office/officeart/2005/8/layout/radial2"/>
    <dgm:cxn modelId="{8295D85E-6F79-49F9-AA65-ACDF0D1CF75E}" srcId="{F39F7A19-59E9-4FA2-8C40-CDDD8E1B1C26}" destId="{90DD077D-DE6F-467A-88DC-3DE611C9DD03}" srcOrd="1" destOrd="0" parTransId="{9F917926-6AE4-447D-830F-DBDC174D971A}" sibTransId="{25B36047-E11F-46F4-852E-3F3199A0ADB9}"/>
    <dgm:cxn modelId="{F0B497E5-7A25-4009-A03C-6A09D4177F36}" srcId="{F39F7A19-59E9-4FA2-8C40-CDDD8E1B1C26}" destId="{26FA00FD-9FEF-41A9-88D6-42B6D38C01BC}" srcOrd="0" destOrd="0" parTransId="{AA767450-4BE9-419F-9739-A792F33B4737}" sibTransId="{BFB86D93-985E-4C3E-8146-D5CFA06AC37D}"/>
    <dgm:cxn modelId="{3D651CCC-DC7A-454F-9908-D978B6AFA857}" type="presOf" srcId="{F39F7A19-59E9-4FA2-8C40-CDDD8E1B1C26}" destId="{5520F441-616A-41CA-8199-39C8ADC6FAD5}" srcOrd="0" destOrd="0" presId="urn:microsoft.com/office/officeart/2005/8/layout/radial2"/>
    <dgm:cxn modelId="{BD818A3B-1C0B-4E0C-8440-E86E708246B3}" type="presOf" srcId="{26FA00FD-9FEF-41A9-88D6-42B6D38C01BC}" destId="{FB965DBB-E146-4386-99C0-F008DF3B49AD}" srcOrd="0" destOrd="0" presId="urn:microsoft.com/office/officeart/2005/8/layout/radial2"/>
    <dgm:cxn modelId="{7CD45308-BCEC-458C-BDFE-46608DE14F26}" type="presOf" srcId="{8D03B608-2E9F-4786-801D-C792580FF287}" destId="{EA5E8245-2CD0-4E97-8290-A018ED1F75AB}" srcOrd="0" destOrd="0" presId="urn:microsoft.com/office/officeart/2005/8/layout/radial2"/>
    <dgm:cxn modelId="{E0435BE8-D285-4413-9789-E029E8768C60}" srcId="{AAC51454-088C-4DAD-9D7B-FA3A04798822}" destId="{F39F7A19-59E9-4FA2-8C40-CDDD8E1B1C26}" srcOrd="3" destOrd="0" parTransId="{9B85B670-37F3-41E3-9E34-1C1044A814E1}" sibTransId="{086D1212-3F35-4523-BF6C-2267579B8296}"/>
    <dgm:cxn modelId="{D87D5981-F2AE-4DA0-BBE7-BAE4BC815EC8}" srcId="{F39F7A19-59E9-4FA2-8C40-CDDD8E1B1C26}" destId="{3AAF3EF3-C330-45DB-B71F-558CCB9EA92C}" srcOrd="5" destOrd="0" parTransId="{02F98CF6-987F-4BDD-AFE3-790A9E4E0A92}" sibTransId="{747CB5B5-3920-4E8B-9157-D962096F76A0}"/>
    <dgm:cxn modelId="{58D9CE9F-2BF8-4B99-B0D5-3D86283BF796}" srcId="{F39F7A19-59E9-4FA2-8C40-CDDD8E1B1C26}" destId="{CBB4C68D-9E3C-44A8-A4C1-33E58EA7F4B4}" srcOrd="3" destOrd="0" parTransId="{80F46F1C-0BE9-4916-A8AE-70AB25CA16F5}" sibTransId="{E1E5509B-AB67-4AF8-AD51-068EA27C4CE8}"/>
    <dgm:cxn modelId="{EA8F4588-BC3E-4463-86E8-2880864AA433}" type="presOf" srcId="{0E3B9D4B-D315-4AAC-9ED6-808C1AE42930}" destId="{EA5E8245-2CD0-4E97-8290-A018ED1F75AB}" srcOrd="0" destOrd="3" presId="urn:microsoft.com/office/officeart/2005/8/layout/radial2"/>
    <dgm:cxn modelId="{E9E89496-6F7D-4DEB-A725-BBE151E569B8}" srcId="{02D74B70-CD4E-4D90-A779-E85729F29373}" destId="{C1107777-FC95-4640-AF99-A5AF4FE2DA68}" srcOrd="2" destOrd="0" parTransId="{1D153232-18EA-465D-AAD8-419CE109D9D8}" sibTransId="{504CA907-777D-47A1-8F88-D79166986B3B}"/>
    <dgm:cxn modelId="{1E1F84D6-62E3-4BDB-BF59-CDAF85FB8B1B}" type="presParOf" srcId="{937D1D88-C2B1-41B1-A847-63B93F617034}" destId="{9B65B35E-EB49-47CA-9A30-E060BFCBFDA9}" srcOrd="0" destOrd="0" presId="urn:microsoft.com/office/officeart/2005/8/layout/radial2"/>
    <dgm:cxn modelId="{6B7320B3-C0DC-4450-8734-E88ADDAAF372}" type="presParOf" srcId="{9B65B35E-EB49-47CA-9A30-E060BFCBFDA9}" destId="{78423D99-2BFA-4B3E-9AD5-BD14950B6F7C}" srcOrd="0" destOrd="0" presId="urn:microsoft.com/office/officeart/2005/8/layout/radial2"/>
    <dgm:cxn modelId="{8E5D79C9-4203-4C83-8022-31C4F24456F8}" type="presParOf" srcId="{78423D99-2BFA-4B3E-9AD5-BD14950B6F7C}" destId="{2F553631-5748-4927-B102-70B7B49E4A84}" srcOrd="0" destOrd="0" presId="urn:microsoft.com/office/officeart/2005/8/layout/radial2"/>
    <dgm:cxn modelId="{A36B5540-792D-4284-87C1-E4E359FEC7D0}" type="presParOf" srcId="{78423D99-2BFA-4B3E-9AD5-BD14950B6F7C}" destId="{86589415-AEB0-41BE-BDB3-84DBCEF4FF4D}" srcOrd="1" destOrd="0" presId="urn:microsoft.com/office/officeart/2005/8/layout/radial2"/>
    <dgm:cxn modelId="{4D4A83D9-429E-43D8-901B-B1857673D3E8}" type="presParOf" srcId="{9B65B35E-EB49-47CA-9A30-E060BFCBFDA9}" destId="{ADDDF262-D884-4D7F-9790-3BEAA568CC9A}" srcOrd="1" destOrd="0" presId="urn:microsoft.com/office/officeart/2005/8/layout/radial2"/>
    <dgm:cxn modelId="{5F5BD15C-2AC6-4937-BA01-F8978FB6CE4E}" type="presParOf" srcId="{9B65B35E-EB49-47CA-9A30-E060BFCBFDA9}" destId="{0E5AF9EA-359C-4910-9822-F9E45CB1CA93}" srcOrd="2" destOrd="0" presId="urn:microsoft.com/office/officeart/2005/8/layout/radial2"/>
    <dgm:cxn modelId="{035CF008-E6D9-4A75-9D19-E94648E2ACAC}" type="presParOf" srcId="{0E5AF9EA-359C-4910-9822-F9E45CB1CA93}" destId="{F5EE44F8-2B5B-49A4-80A1-E5E24A292C25}" srcOrd="0" destOrd="0" presId="urn:microsoft.com/office/officeart/2005/8/layout/radial2"/>
    <dgm:cxn modelId="{AA6C9E9F-7842-4EAB-921F-CABA5725C48D}" type="presParOf" srcId="{0E5AF9EA-359C-4910-9822-F9E45CB1CA93}" destId="{37660889-3049-49A8-B9BD-1B27F49CF038}" srcOrd="1" destOrd="0" presId="urn:microsoft.com/office/officeart/2005/8/layout/radial2"/>
    <dgm:cxn modelId="{8AA5BE48-68DD-4290-A29E-04B25CC58B16}" type="presParOf" srcId="{9B65B35E-EB49-47CA-9A30-E060BFCBFDA9}" destId="{4285441E-99DF-4CD5-90E7-0AE8A1E02ACA}" srcOrd="3" destOrd="0" presId="urn:microsoft.com/office/officeart/2005/8/layout/radial2"/>
    <dgm:cxn modelId="{3C59B1DD-F1EC-4DE9-ACBF-6C8842383C61}" type="presParOf" srcId="{9B65B35E-EB49-47CA-9A30-E060BFCBFDA9}" destId="{A847163E-50DD-4F21-A65F-DE6739CEA592}" srcOrd="4" destOrd="0" presId="urn:microsoft.com/office/officeart/2005/8/layout/radial2"/>
    <dgm:cxn modelId="{CE1C476F-5532-40DB-B778-52EFA043B16F}" type="presParOf" srcId="{A847163E-50DD-4F21-A65F-DE6739CEA592}" destId="{4CECEA34-FEDC-4F9A-97EA-93B5EFB0FF69}" srcOrd="0" destOrd="0" presId="urn:microsoft.com/office/officeart/2005/8/layout/radial2"/>
    <dgm:cxn modelId="{9CFB4780-B7C5-48B0-9E8D-8CDEDD6F9D1C}" type="presParOf" srcId="{A847163E-50DD-4F21-A65F-DE6739CEA592}" destId="{B4402356-9AED-409D-B504-80014E3B444F}" srcOrd="1" destOrd="0" presId="urn:microsoft.com/office/officeart/2005/8/layout/radial2"/>
    <dgm:cxn modelId="{4E05F5A8-6B49-46CA-AEA4-120E086E0AC3}" type="presParOf" srcId="{9B65B35E-EB49-47CA-9A30-E060BFCBFDA9}" destId="{6DABF844-2181-4CE5-8E7F-355104C83658}" srcOrd="5" destOrd="0" presId="urn:microsoft.com/office/officeart/2005/8/layout/radial2"/>
    <dgm:cxn modelId="{0BED1A90-3439-4CAF-AC99-FFFC45B98C39}" type="presParOf" srcId="{9B65B35E-EB49-47CA-9A30-E060BFCBFDA9}" destId="{0865B9C4-2BC4-472C-A132-6A6A2A90A51B}" srcOrd="6" destOrd="0" presId="urn:microsoft.com/office/officeart/2005/8/layout/radial2"/>
    <dgm:cxn modelId="{46B006C5-06C8-4D9C-9048-59D4B2F36827}" type="presParOf" srcId="{0865B9C4-2BC4-472C-A132-6A6A2A90A51B}" destId="{4C51BD9F-80B8-4B10-9B2D-C05E3DDA31A5}" srcOrd="0" destOrd="0" presId="urn:microsoft.com/office/officeart/2005/8/layout/radial2"/>
    <dgm:cxn modelId="{39360221-0AB6-4759-BAEF-342BF8F81C68}" type="presParOf" srcId="{0865B9C4-2BC4-472C-A132-6A6A2A90A51B}" destId="{EA5E8245-2CD0-4E97-8290-A018ED1F75AB}" srcOrd="1" destOrd="0" presId="urn:microsoft.com/office/officeart/2005/8/layout/radial2"/>
    <dgm:cxn modelId="{425911EE-0DA2-4F94-A282-70D913C33312}" type="presParOf" srcId="{9B65B35E-EB49-47CA-9A30-E060BFCBFDA9}" destId="{6141F606-4E11-45F5-933C-2C84F93DD676}" srcOrd="7" destOrd="0" presId="urn:microsoft.com/office/officeart/2005/8/layout/radial2"/>
    <dgm:cxn modelId="{552D8CB3-4B7D-4F2F-A877-3C954D18BDB7}" type="presParOf" srcId="{9B65B35E-EB49-47CA-9A30-E060BFCBFDA9}" destId="{16F8935C-2504-4467-8852-6730C86AACA3}" srcOrd="8" destOrd="0" presId="urn:microsoft.com/office/officeart/2005/8/layout/radial2"/>
    <dgm:cxn modelId="{43AEAB5F-546D-47F2-ADB8-1BB86D1F15E3}" type="presParOf" srcId="{16F8935C-2504-4467-8852-6730C86AACA3}" destId="{5520F441-616A-41CA-8199-39C8ADC6FAD5}" srcOrd="0" destOrd="0" presId="urn:microsoft.com/office/officeart/2005/8/layout/radial2"/>
    <dgm:cxn modelId="{19DED1FA-7053-45AC-871E-4137DE57F7A7}" type="presParOf" srcId="{16F8935C-2504-4467-8852-6730C86AACA3}" destId="{FB965DBB-E146-4386-99C0-F008DF3B49A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BEC6C0-9675-46F6-9884-57B83EF46533}" type="doc">
      <dgm:prSet loTypeId="urn:microsoft.com/office/officeart/2005/8/layout/radial5" loCatId="relationship" qsTypeId="urn:microsoft.com/office/officeart/2005/8/quickstyle/simple2" qsCatId="simple" csTypeId="urn:microsoft.com/office/officeart/2005/8/colors/accent2_3" csCatId="accent2" phldr="1"/>
      <dgm:spPr/>
      <dgm:t>
        <a:bodyPr/>
        <a:lstStyle/>
        <a:p>
          <a:endParaRPr lang="tr-TR"/>
        </a:p>
      </dgm:t>
    </dgm:pt>
    <dgm:pt modelId="{D239A89F-45EB-4E08-AC0C-D52A6DB4CADD}">
      <dgm:prSet phldrT="[Metin]" custT="1"/>
      <dgm:spPr/>
      <dgm:t>
        <a:bodyPr/>
        <a:lstStyle/>
        <a:p>
          <a:r>
            <a:rPr lang="tr-TR" sz="1600" b="1" dirty="0" smtClean="0"/>
            <a:t>ÇAĞRIYA KULAK  VER</a:t>
          </a:r>
        </a:p>
        <a:p>
          <a:r>
            <a:rPr lang="tr-TR" sz="1600" b="1" dirty="0" smtClean="0"/>
            <a:t>ONUN ÇAĞRISI</a:t>
          </a:r>
          <a:endParaRPr lang="tr-TR" sz="1600" b="1" dirty="0"/>
        </a:p>
      </dgm:t>
    </dgm:pt>
    <dgm:pt modelId="{388F4D68-06C0-440A-93E1-19480CEF172A}" type="parTrans" cxnId="{58CE1C5A-9B48-423F-AA0B-AF4908240618}">
      <dgm:prSet/>
      <dgm:spPr/>
      <dgm:t>
        <a:bodyPr/>
        <a:lstStyle/>
        <a:p>
          <a:endParaRPr lang="tr-TR"/>
        </a:p>
      </dgm:t>
    </dgm:pt>
    <dgm:pt modelId="{3DEBA8A3-4A82-4D08-8948-8AFD8A5E9EC0}" type="sibTrans" cxnId="{58CE1C5A-9B48-423F-AA0B-AF4908240618}">
      <dgm:prSet/>
      <dgm:spPr/>
      <dgm:t>
        <a:bodyPr/>
        <a:lstStyle/>
        <a:p>
          <a:endParaRPr lang="tr-TR"/>
        </a:p>
      </dgm:t>
    </dgm:pt>
    <dgm:pt modelId="{6D5EB823-E301-4D6F-B9CF-55A515A2453C}">
      <dgm:prSet phldrT="[Metin]" custT="1"/>
      <dgm:spPr/>
      <dgm:t>
        <a:bodyPr/>
        <a:lstStyle/>
        <a:p>
          <a:r>
            <a:rPr lang="tr-TR" sz="1800" b="1" dirty="0" smtClean="0"/>
            <a:t>İmana Ve </a:t>
          </a:r>
          <a:r>
            <a:rPr lang="tr-TR" sz="1600" b="1" dirty="0" smtClean="0"/>
            <a:t>Güzel Ahlaka</a:t>
          </a:r>
          <a:endParaRPr lang="tr-TR" sz="1600" dirty="0"/>
        </a:p>
      </dgm:t>
    </dgm:pt>
    <dgm:pt modelId="{9CED4484-DF69-4F96-96F0-825C2FD03A32}" type="parTrans" cxnId="{430F16C6-67F2-4B5C-A37C-71D151D81798}">
      <dgm:prSet/>
      <dgm:spPr/>
      <dgm:t>
        <a:bodyPr/>
        <a:lstStyle/>
        <a:p>
          <a:endParaRPr lang="tr-TR"/>
        </a:p>
      </dgm:t>
    </dgm:pt>
    <dgm:pt modelId="{9530C8F9-47F1-4917-989E-525ED072E586}" type="sibTrans" cxnId="{430F16C6-67F2-4B5C-A37C-71D151D81798}">
      <dgm:prSet/>
      <dgm:spPr/>
      <dgm:t>
        <a:bodyPr/>
        <a:lstStyle/>
        <a:p>
          <a:endParaRPr lang="tr-TR"/>
        </a:p>
      </dgm:t>
    </dgm:pt>
    <dgm:pt modelId="{E821D8FF-032B-4278-AD3B-BFA4CF95D5FC}">
      <dgm:prSet phldrT="[Metin]"/>
      <dgm:spPr/>
      <dgm:t>
        <a:bodyPr/>
        <a:lstStyle/>
        <a:p>
          <a:r>
            <a:rPr lang="tr-TR" b="1" dirty="0" smtClean="0"/>
            <a:t>İbadete Ve Kurtuluşa </a:t>
          </a:r>
          <a:endParaRPr lang="tr-TR" dirty="0"/>
        </a:p>
      </dgm:t>
    </dgm:pt>
    <dgm:pt modelId="{1565AAB1-CC56-44E7-9CC4-9DA64F4FBBC6}" type="parTrans" cxnId="{0A4925A3-AC3D-44B1-840A-7278542914FA}">
      <dgm:prSet/>
      <dgm:spPr/>
      <dgm:t>
        <a:bodyPr/>
        <a:lstStyle/>
        <a:p>
          <a:endParaRPr lang="tr-TR"/>
        </a:p>
      </dgm:t>
    </dgm:pt>
    <dgm:pt modelId="{812FAA2E-5D94-4D98-942B-2C4AF756DADD}" type="sibTrans" cxnId="{0A4925A3-AC3D-44B1-840A-7278542914FA}">
      <dgm:prSet/>
      <dgm:spPr/>
      <dgm:t>
        <a:bodyPr/>
        <a:lstStyle/>
        <a:p>
          <a:endParaRPr lang="tr-TR"/>
        </a:p>
      </dgm:t>
    </dgm:pt>
    <dgm:pt modelId="{05003973-768A-4769-82F3-57FA6A3916DC}">
      <dgm:prSet phldrT="[Metin]"/>
      <dgm:spPr/>
      <dgm:t>
        <a:bodyPr/>
        <a:lstStyle/>
        <a:p>
          <a:r>
            <a:rPr lang="tr-TR" b="1" dirty="0" smtClean="0"/>
            <a:t>Camiye Ve Huzura </a:t>
          </a:r>
          <a:endParaRPr lang="tr-TR" dirty="0"/>
        </a:p>
      </dgm:t>
    </dgm:pt>
    <dgm:pt modelId="{BB8B96B4-4082-4A86-BC7A-D04E4F1CF761}" type="parTrans" cxnId="{77414A32-8D90-4454-BD8B-F0C6C351AD77}">
      <dgm:prSet/>
      <dgm:spPr/>
      <dgm:t>
        <a:bodyPr/>
        <a:lstStyle/>
        <a:p>
          <a:endParaRPr lang="tr-TR"/>
        </a:p>
      </dgm:t>
    </dgm:pt>
    <dgm:pt modelId="{5D825DB8-EA51-40E7-AF58-59691A757D39}" type="sibTrans" cxnId="{77414A32-8D90-4454-BD8B-F0C6C351AD77}">
      <dgm:prSet/>
      <dgm:spPr/>
      <dgm:t>
        <a:bodyPr/>
        <a:lstStyle/>
        <a:p>
          <a:endParaRPr lang="tr-TR"/>
        </a:p>
      </dgm:t>
    </dgm:pt>
    <dgm:pt modelId="{1E72B4D9-2971-4914-9802-6D9882CE6317}">
      <dgm:prSet phldrT="[Metin]"/>
      <dgm:spPr/>
      <dgm:t>
        <a:bodyPr/>
        <a:lstStyle/>
        <a:p>
          <a:r>
            <a:rPr lang="tr-TR" b="1" dirty="0" smtClean="0"/>
            <a:t>İyiliğe ve Takvaya </a:t>
          </a:r>
          <a:endParaRPr lang="tr-TR" dirty="0"/>
        </a:p>
      </dgm:t>
    </dgm:pt>
    <dgm:pt modelId="{9ACC3E72-AA3A-425C-90FF-FFA126A9ECCD}" type="parTrans" cxnId="{6BE81D28-0BD9-408D-9984-1944296BAF96}">
      <dgm:prSet/>
      <dgm:spPr/>
      <dgm:t>
        <a:bodyPr/>
        <a:lstStyle/>
        <a:p>
          <a:endParaRPr lang="tr-TR"/>
        </a:p>
      </dgm:t>
    </dgm:pt>
    <dgm:pt modelId="{FCB904DD-F220-4747-B9F4-67424F25D66F}" type="sibTrans" cxnId="{6BE81D28-0BD9-408D-9984-1944296BAF96}">
      <dgm:prSet/>
      <dgm:spPr/>
      <dgm:t>
        <a:bodyPr/>
        <a:lstStyle/>
        <a:p>
          <a:endParaRPr lang="tr-TR"/>
        </a:p>
      </dgm:t>
    </dgm:pt>
    <dgm:pt modelId="{5854F40D-AB51-4964-A234-3D2878551228}">
      <dgm:prSet phldrT="[Metin]"/>
      <dgm:spPr/>
      <dgm:t>
        <a:bodyPr/>
        <a:lstStyle/>
        <a:p>
          <a:r>
            <a:rPr lang="tr-TR" b="1" smtClean="0"/>
            <a:t>Birliğe Ve Kardeşliğe </a:t>
          </a:r>
          <a:endParaRPr lang="tr-TR" dirty="0"/>
        </a:p>
      </dgm:t>
    </dgm:pt>
    <dgm:pt modelId="{407D3CE2-80F5-490B-B115-7194A6E181CF}" type="parTrans" cxnId="{F636B671-5970-4996-846E-36B31BDBAF25}">
      <dgm:prSet/>
      <dgm:spPr/>
      <dgm:t>
        <a:bodyPr/>
        <a:lstStyle/>
        <a:p>
          <a:endParaRPr lang="tr-TR"/>
        </a:p>
      </dgm:t>
    </dgm:pt>
    <dgm:pt modelId="{8D3AC735-ABAA-4E20-A8C4-9F139069E7BD}" type="sibTrans" cxnId="{F636B671-5970-4996-846E-36B31BDBAF25}">
      <dgm:prSet/>
      <dgm:spPr/>
      <dgm:t>
        <a:bodyPr/>
        <a:lstStyle/>
        <a:p>
          <a:endParaRPr lang="tr-TR"/>
        </a:p>
      </dgm:t>
    </dgm:pt>
    <dgm:pt modelId="{402EF8B8-86D2-4070-AF75-666FDFF08AD1}">
      <dgm:prSet phldrT="[Metin]"/>
      <dgm:spPr/>
      <dgm:t>
        <a:bodyPr/>
        <a:lstStyle/>
        <a:p>
          <a:r>
            <a:rPr lang="tr-TR" b="1" smtClean="0"/>
            <a:t>Sevgiye Ve Merhamete</a:t>
          </a:r>
          <a:endParaRPr lang="tr-TR" dirty="0"/>
        </a:p>
      </dgm:t>
    </dgm:pt>
    <dgm:pt modelId="{9F7F3648-5F3F-4756-80AD-040F8D7A7537}" type="parTrans" cxnId="{5A1501B4-BE06-459B-9F5A-709A9E941CF0}">
      <dgm:prSet/>
      <dgm:spPr/>
      <dgm:t>
        <a:bodyPr/>
        <a:lstStyle/>
        <a:p>
          <a:endParaRPr lang="tr-TR"/>
        </a:p>
      </dgm:t>
    </dgm:pt>
    <dgm:pt modelId="{6CC0D6A4-585D-45E7-BCA4-14819298664A}" type="sibTrans" cxnId="{5A1501B4-BE06-459B-9F5A-709A9E941CF0}">
      <dgm:prSet/>
      <dgm:spPr/>
      <dgm:t>
        <a:bodyPr/>
        <a:lstStyle/>
        <a:p>
          <a:endParaRPr lang="tr-TR"/>
        </a:p>
      </dgm:t>
    </dgm:pt>
    <dgm:pt modelId="{1F0F2B98-8462-4DAC-8C4E-3EAB2DCCD678}">
      <dgm:prSet phldrT="[Metin]"/>
      <dgm:spPr/>
      <dgm:t>
        <a:bodyPr/>
        <a:lstStyle/>
        <a:p>
          <a:r>
            <a:rPr lang="tr-TR" b="1" dirty="0" smtClean="0"/>
            <a:t>İslam’a ve İnsanlığa</a:t>
          </a:r>
          <a:endParaRPr lang="tr-TR" b="1" dirty="0"/>
        </a:p>
      </dgm:t>
    </dgm:pt>
    <dgm:pt modelId="{3475389D-7E9F-4BCB-AA74-97C81F35CC1E}" type="parTrans" cxnId="{BA1F32E7-3494-4294-AB5B-D265A199E4CC}">
      <dgm:prSet/>
      <dgm:spPr/>
      <dgm:t>
        <a:bodyPr/>
        <a:lstStyle/>
        <a:p>
          <a:endParaRPr lang="tr-TR"/>
        </a:p>
      </dgm:t>
    </dgm:pt>
    <dgm:pt modelId="{0BF23C6D-3620-4F17-BA7D-3287EF25B091}" type="sibTrans" cxnId="{BA1F32E7-3494-4294-AB5B-D265A199E4CC}">
      <dgm:prSet/>
      <dgm:spPr/>
      <dgm:t>
        <a:bodyPr/>
        <a:lstStyle/>
        <a:p>
          <a:endParaRPr lang="tr-TR"/>
        </a:p>
      </dgm:t>
    </dgm:pt>
    <dgm:pt modelId="{A83FF274-3E9F-4F1E-854E-5DE55B7107CB}" type="pres">
      <dgm:prSet presAssocID="{66BEC6C0-9675-46F6-9884-57B83EF46533}" presName="Name0" presStyleCnt="0">
        <dgm:presLayoutVars>
          <dgm:chMax val="1"/>
          <dgm:dir/>
          <dgm:animLvl val="ctr"/>
          <dgm:resizeHandles val="exact"/>
        </dgm:presLayoutVars>
      </dgm:prSet>
      <dgm:spPr/>
      <dgm:t>
        <a:bodyPr/>
        <a:lstStyle/>
        <a:p>
          <a:endParaRPr lang="tr-TR"/>
        </a:p>
      </dgm:t>
    </dgm:pt>
    <dgm:pt modelId="{8986D2C5-F428-4A02-A383-BFDF90861D41}" type="pres">
      <dgm:prSet presAssocID="{D239A89F-45EB-4E08-AC0C-D52A6DB4CADD}" presName="centerShape" presStyleLbl="node0" presStyleIdx="0" presStyleCnt="1"/>
      <dgm:spPr/>
      <dgm:t>
        <a:bodyPr/>
        <a:lstStyle/>
        <a:p>
          <a:endParaRPr lang="tr-TR"/>
        </a:p>
      </dgm:t>
    </dgm:pt>
    <dgm:pt modelId="{F1A4AD58-5B6E-48AA-8A9C-F6F7EF1B80B0}" type="pres">
      <dgm:prSet presAssocID="{9CED4484-DF69-4F96-96F0-825C2FD03A32}" presName="parTrans" presStyleLbl="sibTrans2D1" presStyleIdx="0" presStyleCnt="7"/>
      <dgm:spPr/>
      <dgm:t>
        <a:bodyPr/>
        <a:lstStyle/>
        <a:p>
          <a:endParaRPr lang="tr-TR"/>
        </a:p>
      </dgm:t>
    </dgm:pt>
    <dgm:pt modelId="{54336697-221B-493F-8EC6-28F3103432D7}" type="pres">
      <dgm:prSet presAssocID="{9CED4484-DF69-4F96-96F0-825C2FD03A32}" presName="connectorText" presStyleLbl="sibTrans2D1" presStyleIdx="0" presStyleCnt="7"/>
      <dgm:spPr/>
      <dgm:t>
        <a:bodyPr/>
        <a:lstStyle/>
        <a:p>
          <a:endParaRPr lang="tr-TR"/>
        </a:p>
      </dgm:t>
    </dgm:pt>
    <dgm:pt modelId="{9CCC939D-B1DD-425D-A882-E6792FC3227E}" type="pres">
      <dgm:prSet presAssocID="{6D5EB823-E301-4D6F-B9CF-55A515A2453C}" presName="node" presStyleLbl="node1" presStyleIdx="0" presStyleCnt="7">
        <dgm:presLayoutVars>
          <dgm:bulletEnabled val="1"/>
        </dgm:presLayoutVars>
      </dgm:prSet>
      <dgm:spPr/>
      <dgm:t>
        <a:bodyPr/>
        <a:lstStyle/>
        <a:p>
          <a:endParaRPr lang="tr-TR"/>
        </a:p>
      </dgm:t>
    </dgm:pt>
    <dgm:pt modelId="{BFF3B509-99BF-466C-BE39-FBAAE32B494A}" type="pres">
      <dgm:prSet presAssocID="{1565AAB1-CC56-44E7-9CC4-9DA64F4FBBC6}" presName="parTrans" presStyleLbl="sibTrans2D1" presStyleIdx="1" presStyleCnt="7"/>
      <dgm:spPr/>
      <dgm:t>
        <a:bodyPr/>
        <a:lstStyle/>
        <a:p>
          <a:endParaRPr lang="tr-TR"/>
        </a:p>
      </dgm:t>
    </dgm:pt>
    <dgm:pt modelId="{A0F005D3-85BB-46DC-AF6F-4C2D71CA5E8E}" type="pres">
      <dgm:prSet presAssocID="{1565AAB1-CC56-44E7-9CC4-9DA64F4FBBC6}" presName="connectorText" presStyleLbl="sibTrans2D1" presStyleIdx="1" presStyleCnt="7"/>
      <dgm:spPr/>
      <dgm:t>
        <a:bodyPr/>
        <a:lstStyle/>
        <a:p>
          <a:endParaRPr lang="tr-TR"/>
        </a:p>
      </dgm:t>
    </dgm:pt>
    <dgm:pt modelId="{0FD82E3F-484C-43B7-8477-F3B95F44B035}" type="pres">
      <dgm:prSet presAssocID="{E821D8FF-032B-4278-AD3B-BFA4CF95D5FC}" presName="node" presStyleLbl="node1" presStyleIdx="1" presStyleCnt="7">
        <dgm:presLayoutVars>
          <dgm:bulletEnabled val="1"/>
        </dgm:presLayoutVars>
      </dgm:prSet>
      <dgm:spPr/>
      <dgm:t>
        <a:bodyPr/>
        <a:lstStyle/>
        <a:p>
          <a:endParaRPr lang="tr-TR"/>
        </a:p>
      </dgm:t>
    </dgm:pt>
    <dgm:pt modelId="{AE98BF16-EBE0-4D23-9C6B-3C986E2C1B66}" type="pres">
      <dgm:prSet presAssocID="{BB8B96B4-4082-4A86-BC7A-D04E4F1CF761}" presName="parTrans" presStyleLbl="sibTrans2D1" presStyleIdx="2" presStyleCnt="7"/>
      <dgm:spPr/>
      <dgm:t>
        <a:bodyPr/>
        <a:lstStyle/>
        <a:p>
          <a:endParaRPr lang="tr-TR"/>
        </a:p>
      </dgm:t>
    </dgm:pt>
    <dgm:pt modelId="{DB1AE4A7-3E71-4176-88EC-3FC3AF6843F9}" type="pres">
      <dgm:prSet presAssocID="{BB8B96B4-4082-4A86-BC7A-D04E4F1CF761}" presName="connectorText" presStyleLbl="sibTrans2D1" presStyleIdx="2" presStyleCnt="7"/>
      <dgm:spPr/>
      <dgm:t>
        <a:bodyPr/>
        <a:lstStyle/>
        <a:p>
          <a:endParaRPr lang="tr-TR"/>
        </a:p>
      </dgm:t>
    </dgm:pt>
    <dgm:pt modelId="{A5132F27-7611-4F9B-82F0-5DC3CE3442FC}" type="pres">
      <dgm:prSet presAssocID="{05003973-768A-4769-82F3-57FA6A3916DC}" presName="node" presStyleLbl="node1" presStyleIdx="2" presStyleCnt="7">
        <dgm:presLayoutVars>
          <dgm:bulletEnabled val="1"/>
        </dgm:presLayoutVars>
      </dgm:prSet>
      <dgm:spPr/>
      <dgm:t>
        <a:bodyPr/>
        <a:lstStyle/>
        <a:p>
          <a:endParaRPr lang="tr-TR"/>
        </a:p>
      </dgm:t>
    </dgm:pt>
    <dgm:pt modelId="{1A8CFA8E-7471-4D21-9C03-FD573BAACFCC}" type="pres">
      <dgm:prSet presAssocID="{9ACC3E72-AA3A-425C-90FF-FFA126A9ECCD}" presName="parTrans" presStyleLbl="sibTrans2D1" presStyleIdx="3" presStyleCnt="7"/>
      <dgm:spPr/>
      <dgm:t>
        <a:bodyPr/>
        <a:lstStyle/>
        <a:p>
          <a:endParaRPr lang="tr-TR"/>
        </a:p>
      </dgm:t>
    </dgm:pt>
    <dgm:pt modelId="{60431B02-C5BA-4B12-87BC-50CCA060755C}" type="pres">
      <dgm:prSet presAssocID="{9ACC3E72-AA3A-425C-90FF-FFA126A9ECCD}" presName="connectorText" presStyleLbl="sibTrans2D1" presStyleIdx="3" presStyleCnt="7"/>
      <dgm:spPr/>
      <dgm:t>
        <a:bodyPr/>
        <a:lstStyle/>
        <a:p>
          <a:endParaRPr lang="tr-TR"/>
        </a:p>
      </dgm:t>
    </dgm:pt>
    <dgm:pt modelId="{BA179F08-79DC-49DF-AF24-9146010E72F0}" type="pres">
      <dgm:prSet presAssocID="{1E72B4D9-2971-4914-9802-6D9882CE6317}" presName="node" presStyleLbl="node1" presStyleIdx="3" presStyleCnt="7">
        <dgm:presLayoutVars>
          <dgm:bulletEnabled val="1"/>
        </dgm:presLayoutVars>
      </dgm:prSet>
      <dgm:spPr/>
      <dgm:t>
        <a:bodyPr/>
        <a:lstStyle/>
        <a:p>
          <a:endParaRPr lang="tr-TR"/>
        </a:p>
      </dgm:t>
    </dgm:pt>
    <dgm:pt modelId="{85C88112-A129-461C-AA16-917A0BA1EDDD}" type="pres">
      <dgm:prSet presAssocID="{407D3CE2-80F5-490B-B115-7194A6E181CF}" presName="parTrans" presStyleLbl="sibTrans2D1" presStyleIdx="4" presStyleCnt="7"/>
      <dgm:spPr/>
      <dgm:t>
        <a:bodyPr/>
        <a:lstStyle/>
        <a:p>
          <a:endParaRPr lang="tr-TR"/>
        </a:p>
      </dgm:t>
    </dgm:pt>
    <dgm:pt modelId="{0565324B-F176-4F41-8898-27B7D8003636}" type="pres">
      <dgm:prSet presAssocID="{407D3CE2-80F5-490B-B115-7194A6E181CF}" presName="connectorText" presStyleLbl="sibTrans2D1" presStyleIdx="4" presStyleCnt="7"/>
      <dgm:spPr/>
      <dgm:t>
        <a:bodyPr/>
        <a:lstStyle/>
        <a:p>
          <a:endParaRPr lang="tr-TR"/>
        </a:p>
      </dgm:t>
    </dgm:pt>
    <dgm:pt modelId="{EFF58EF8-BAA8-409E-8A36-BD482B7F70A4}" type="pres">
      <dgm:prSet presAssocID="{5854F40D-AB51-4964-A234-3D2878551228}" presName="node" presStyleLbl="node1" presStyleIdx="4" presStyleCnt="7">
        <dgm:presLayoutVars>
          <dgm:bulletEnabled val="1"/>
        </dgm:presLayoutVars>
      </dgm:prSet>
      <dgm:spPr/>
      <dgm:t>
        <a:bodyPr/>
        <a:lstStyle/>
        <a:p>
          <a:endParaRPr lang="tr-TR"/>
        </a:p>
      </dgm:t>
    </dgm:pt>
    <dgm:pt modelId="{B1C4F87A-5A48-493A-A974-274C771AC292}" type="pres">
      <dgm:prSet presAssocID="{9F7F3648-5F3F-4756-80AD-040F8D7A7537}" presName="parTrans" presStyleLbl="sibTrans2D1" presStyleIdx="5" presStyleCnt="7"/>
      <dgm:spPr/>
      <dgm:t>
        <a:bodyPr/>
        <a:lstStyle/>
        <a:p>
          <a:endParaRPr lang="tr-TR"/>
        </a:p>
      </dgm:t>
    </dgm:pt>
    <dgm:pt modelId="{C6C0FF6B-019A-48DA-87EA-1D2A5BCA6BA8}" type="pres">
      <dgm:prSet presAssocID="{9F7F3648-5F3F-4756-80AD-040F8D7A7537}" presName="connectorText" presStyleLbl="sibTrans2D1" presStyleIdx="5" presStyleCnt="7"/>
      <dgm:spPr/>
      <dgm:t>
        <a:bodyPr/>
        <a:lstStyle/>
        <a:p>
          <a:endParaRPr lang="tr-TR"/>
        </a:p>
      </dgm:t>
    </dgm:pt>
    <dgm:pt modelId="{380F91DA-4CC0-4555-A832-F2AD7A3CBA36}" type="pres">
      <dgm:prSet presAssocID="{402EF8B8-86D2-4070-AF75-666FDFF08AD1}" presName="node" presStyleLbl="node1" presStyleIdx="5" presStyleCnt="7">
        <dgm:presLayoutVars>
          <dgm:bulletEnabled val="1"/>
        </dgm:presLayoutVars>
      </dgm:prSet>
      <dgm:spPr/>
      <dgm:t>
        <a:bodyPr/>
        <a:lstStyle/>
        <a:p>
          <a:endParaRPr lang="tr-TR"/>
        </a:p>
      </dgm:t>
    </dgm:pt>
    <dgm:pt modelId="{C24FA52F-963A-46C8-9839-0496F622E6DE}" type="pres">
      <dgm:prSet presAssocID="{3475389D-7E9F-4BCB-AA74-97C81F35CC1E}" presName="parTrans" presStyleLbl="sibTrans2D1" presStyleIdx="6" presStyleCnt="7"/>
      <dgm:spPr/>
      <dgm:t>
        <a:bodyPr/>
        <a:lstStyle/>
        <a:p>
          <a:endParaRPr lang="tr-TR"/>
        </a:p>
      </dgm:t>
    </dgm:pt>
    <dgm:pt modelId="{6995C7EF-F5AA-468D-83B8-BF3B22A276BC}" type="pres">
      <dgm:prSet presAssocID="{3475389D-7E9F-4BCB-AA74-97C81F35CC1E}" presName="connectorText" presStyleLbl="sibTrans2D1" presStyleIdx="6" presStyleCnt="7"/>
      <dgm:spPr/>
      <dgm:t>
        <a:bodyPr/>
        <a:lstStyle/>
        <a:p>
          <a:endParaRPr lang="tr-TR"/>
        </a:p>
      </dgm:t>
    </dgm:pt>
    <dgm:pt modelId="{5B7EF0EA-AC80-4D6D-A4F2-A13570017D3F}" type="pres">
      <dgm:prSet presAssocID="{1F0F2B98-8462-4DAC-8C4E-3EAB2DCCD678}" presName="node" presStyleLbl="node1" presStyleIdx="6" presStyleCnt="7">
        <dgm:presLayoutVars>
          <dgm:bulletEnabled val="1"/>
        </dgm:presLayoutVars>
      </dgm:prSet>
      <dgm:spPr/>
      <dgm:t>
        <a:bodyPr/>
        <a:lstStyle/>
        <a:p>
          <a:endParaRPr lang="tr-TR"/>
        </a:p>
      </dgm:t>
    </dgm:pt>
  </dgm:ptLst>
  <dgm:cxnLst>
    <dgm:cxn modelId="{16B1363C-4389-4D42-A2E0-E1561885AC30}" type="presOf" srcId="{9CED4484-DF69-4F96-96F0-825C2FD03A32}" destId="{54336697-221B-493F-8EC6-28F3103432D7}" srcOrd="1" destOrd="0" presId="urn:microsoft.com/office/officeart/2005/8/layout/radial5"/>
    <dgm:cxn modelId="{C2790CE1-3B82-4489-9D4F-EF209ACA991D}" type="presOf" srcId="{6D5EB823-E301-4D6F-B9CF-55A515A2453C}" destId="{9CCC939D-B1DD-425D-A882-E6792FC3227E}" srcOrd="0" destOrd="0" presId="urn:microsoft.com/office/officeart/2005/8/layout/radial5"/>
    <dgm:cxn modelId="{F636B671-5970-4996-846E-36B31BDBAF25}" srcId="{D239A89F-45EB-4E08-AC0C-D52A6DB4CADD}" destId="{5854F40D-AB51-4964-A234-3D2878551228}" srcOrd="4" destOrd="0" parTransId="{407D3CE2-80F5-490B-B115-7194A6E181CF}" sibTransId="{8D3AC735-ABAA-4E20-A8C4-9F139069E7BD}"/>
    <dgm:cxn modelId="{45F7D3B0-2316-42B3-96BB-E30302616BE6}" type="presOf" srcId="{9F7F3648-5F3F-4756-80AD-040F8D7A7537}" destId="{C6C0FF6B-019A-48DA-87EA-1D2A5BCA6BA8}" srcOrd="1" destOrd="0" presId="urn:microsoft.com/office/officeart/2005/8/layout/radial5"/>
    <dgm:cxn modelId="{F15EFB9D-AB29-499B-BC37-8AF98124FCB3}" type="presOf" srcId="{9F7F3648-5F3F-4756-80AD-040F8D7A7537}" destId="{B1C4F87A-5A48-493A-A974-274C771AC292}" srcOrd="0" destOrd="0" presId="urn:microsoft.com/office/officeart/2005/8/layout/radial5"/>
    <dgm:cxn modelId="{02D31FC4-78FC-44E7-97F7-7127C9E07D0A}" type="presOf" srcId="{BB8B96B4-4082-4A86-BC7A-D04E4F1CF761}" destId="{AE98BF16-EBE0-4D23-9C6B-3C986E2C1B66}" srcOrd="0" destOrd="0" presId="urn:microsoft.com/office/officeart/2005/8/layout/radial5"/>
    <dgm:cxn modelId="{0162BE95-3918-4DF7-8FC8-47A800C5EB23}" type="presOf" srcId="{407D3CE2-80F5-490B-B115-7194A6E181CF}" destId="{0565324B-F176-4F41-8898-27B7D8003636}" srcOrd="1" destOrd="0" presId="urn:microsoft.com/office/officeart/2005/8/layout/radial5"/>
    <dgm:cxn modelId="{1FFF45A1-64DC-4C18-82E5-49E83538DD80}" type="presOf" srcId="{9ACC3E72-AA3A-425C-90FF-FFA126A9ECCD}" destId="{60431B02-C5BA-4B12-87BC-50CCA060755C}" srcOrd="1" destOrd="0" presId="urn:microsoft.com/office/officeart/2005/8/layout/radial5"/>
    <dgm:cxn modelId="{02DD34C4-85E6-44D5-81A7-5E24855E7106}" type="presOf" srcId="{D239A89F-45EB-4E08-AC0C-D52A6DB4CADD}" destId="{8986D2C5-F428-4A02-A383-BFDF90861D41}" srcOrd="0" destOrd="0" presId="urn:microsoft.com/office/officeart/2005/8/layout/radial5"/>
    <dgm:cxn modelId="{20765608-7578-4280-A6FB-E283A27AA7AC}" type="presOf" srcId="{3475389D-7E9F-4BCB-AA74-97C81F35CC1E}" destId="{C24FA52F-963A-46C8-9839-0496F622E6DE}" srcOrd="0" destOrd="0" presId="urn:microsoft.com/office/officeart/2005/8/layout/radial5"/>
    <dgm:cxn modelId="{37347299-6046-47F6-8ABF-C5CFF62BF047}" type="presOf" srcId="{1E72B4D9-2971-4914-9802-6D9882CE6317}" destId="{BA179F08-79DC-49DF-AF24-9146010E72F0}" srcOrd="0" destOrd="0" presId="urn:microsoft.com/office/officeart/2005/8/layout/radial5"/>
    <dgm:cxn modelId="{6BE81D28-0BD9-408D-9984-1944296BAF96}" srcId="{D239A89F-45EB-4E08-AC0C-D52A6DB4CADD}" destId="{1E72B4D9-2971-4914-9802-6D9882CE6317}" srcOrd="3" destOrd="0" parTransId="{9ACC3E72-AA3A-425C-90FF-FFA126A9ECCD}" sibTransId="{FCB904DD-F220-4747-B9F4-67424F25D66F}"/>
    <dgm:cxn modelId="{60A680F2-A510-45AD-918B-3F27D73BA072}" type="presOf" srcId="{5854F40D-AB51-4964-A234-3D2878551228}" destId="{EFF58EF8-BAA8-409E-8A36-BD482B7F70A4}" srcOrd="0" destOrd="0" presId="urn:microsoft.com/office/officeart/2005/8/layout/radial5"/>
    <dgm:cxn modelId="{821D4A53-AB87-41EA-A1A7-C9C1EF48E24C}" type="presOf" srcId="{402EF8B8-86D2-4070-AF75-666FDFF08AD1}" destId="{380F91DA-4CC0-4555-A832-F2AD7A3CBA36}" srcOrd="0" destOrd="0" presId="urn:microsoft.com/office/officeart/2005/8/layout/radial5"/>
    <dgm:cxn modelId="{65EB1C01-0676-4599-A9D1-DD163038D948}" type="presOf" srcId="{1565AAB1-CC56-44E7-9CC4-9DA64F4FBBC6}" destId="{A0F005D3-85BB-46DC-AF6F-4C2D71CA5E8E}" srcOrd="1" destOrd="0" presId="urn:microsoft.com/office/officeart/2005/8/layout/radial5"/>
    <dgm:cxn modelId="{D2564BC7-79E8-46D0-8B18-486BAF329092}" type="presOf" srcId="{E821D8FF-032B-4278-AD3B-BFA4CF95D5FC}" destId="{0FD82E3F-484C-43B7-8477-F3B95F44B035}" srcOrd="0" destOrd="0" presId="urn:microsoft.com/office/officeart/2005/8/layout/radial5"/>
    <dgm:cxn modelId="{430F16C6-67F2-4B5C-A37C-71D151D81798}" srcId="{D239A89F-45EB-4E08-AC0C-D52A6DB4CADD}" destId="{6D5EB823-E301-4D6F-B9CF-55A515A2453C}" srcOrd="0" destOrd="0" parTransId="{9CED4484-DF69-4F96-96F0-825C2FD03A32}" sibTransId="{9530C8F9-47F1-4917-989E-525ED072E586}"/>
    <dgm:cxn modelId="{77414A32-8D90-4454-BD8B-F0C6C351AD77}" srcId="{D239A89F-45EB-4E08-AC0C-D52A6DB4CADD}" destId="{05003973-768A-4769-82F3-57FA6A3916DC}" srcOrd="2" destOrd="0" parTransId="{BB8B96B4-4082-4A86-BC7A-D04E4F1CF761}" sibTransId="{5D825DB8-EA51-40E7-AF58-59691A757D39}"/>
    <dgm:cxn modelId="{5A1501B4-BE06-459B-9F5A-709A9E941CF0}" srcId="{D239A89F-45EB-4E08-AC0C-D52A6DB4CADD}" destId="{402EF8B8-86D2-4070-AF75-666FDFF08AD1}" srcOrd="5" destOrd="0" parTransId="{9F7F3648-5F3F-4756-80AD-040F8D7A7537}" sibTransId="{6CC0D6A4-585D-45E7-BCA4-14819298664A}"/>
    <dgm:cxn modelId="{8BFC1B01-B249-4945-AA72-1AF8CA23A9A8}" type="presOf" srcId="{407D3CE2-80F5-490B-B115-7194A6E181CF}" destId="{85C88112-A129-461C-AA16-917A0BA1EDDD}" srcOrd="0" destOrd="0" presId="urn:microsoft.com/office/officeart/2005/8/layout/radial5"/>
    <dgm:cxn modelId="{C01679FA-468B-4A77-8DE0-42490AF0531D}" type="presOf" srcId="{1F0F2B98-8462-4DAC-8C4E-3EAB2DCCD678}" destId="{5B7EF0EA-AC80-4D6D-A4F2-A13570017D3F}" srcOrd="0" destOrd="0" presId="urn:microsoft.com/office/officeart/2005/8/layout/radial5"/>
    <dgm:cxn modelId="{9F300D86-1CD0-4611-893B-3A83663C0AE0}" type="presOf" srcId="{9CED4484-DF69-4F96-96F0-825C2FD03A32}" destId="{F1A4AD58-5B6E-48AA-8A9C-F6F7EF1B80B0}" srcOrd="0" destOrd="0" presId="urn:microsoft.com/office/officeart/2005/8/layout/radial5"/>
    <dgm:cxn modelId="{CFAA1B4A-69C3-4C8B-888C-3AD26081A91D}" type="presOf" srcId="{9ACC3E72-AA3A-425C-90FF-FFA126A9ECCD}" destId="{1A8CFA8E-7471-4D21-9C03-FD573BAACFCC}" srcOrd="0" destOrd="0" presId="urn:microsoft.com/office/officeart/2005/8/layout/radial5"/>
    <dgm:cxn modelId="{A178B685-B4A6-493A-B638-83AEE012BD2A}" type="presOf" srcId="{66BEC6C0-9675-46F6-9884-57B83EF46533}" destId="{A83FF274-3E9F-4F1E-854E-5DE55B7107CB}" srcOrd="0" destOrd="0" presId="urn:microsoft.com/office/officeart/2005/8/layout/radial5"/>
    <dgm:cxn modelId="{BA1F32E7-3494-4294-AB5B-D265A199E4CC}" srcId="{D239A89F-45EB-4E08-AC0C-D52A6DB4CADD}" destId="{1F0F2B98-8462-4DAC-8C4E-3EAB2DCCD678}" srcOrd="6" destOrd="0" parTransId="{3475389D-7E9F-4BCB-AA74-97C81F35CC1E}" sibTransId="{0BF23C6D-3620-4F17-BA7D-3287EF25B091}"/>
    <dgm:cxn modelId="{58CE1C5A-9B48-423F-AA0B-AF4908240618}" srcId="{66BEC6C0-9675-46F6-9884-57B83EF46533}" destId="{D239A89F-45EB-4E08-AC0C-D52A6DB4CADD}" srcOrd="0" destOrd="0" parTransId="{388F4D68-06C0-440A-93E1-19480CEF172A}" sibTransId="{3DEBA8A3-4A82-4D08-8948-8AFD8A5E9EC0}"/>
    <dgm:cxn modelId="{01116BF9-AFBB-4B3D-BE38-B4F08E343A92}" type="presOf" srcId="{1565AAB1-CC56-44E7-9CC4-9DA64F4FBBC6}" destId="{BFF3B509-99BF-466C-BE39-FBAAE32B494A}" srcOrd="0" destOrd="0" presId="urn:microsoft.com/office/officeart/2005/8/layout/radial5"/>
    <dgm:cxn modelId="{704C4FA7-1BCE-46B6-8B99-CDE0BB905793}" type="presOf" srcId="{05003973-768A-4769-82F3-57FA6A3916DC}" destId="{A5132F27-7611-4F9B-82F0-5DC3CE3442FC}" srcOrd="0" destOrd="0" presId="urn:microsoft.com/office/officeart/2005/8/layout/radial5"/>
    <dgm:cxn modelId="{2C4699A9-1AF3-409C-8E59-1DAFE18186D6}" type="presOf" srcId="{BB8B96B4-4082-4A86-BC7A-D04E4F1CF761}" destId="{DB1AE4A7-3E71-4176-88EC-3FC3AF6843F9}" srcOrd="1" destOrd="0" presId="urn:microsoft.com/office/officeart/2005/8/layout/radial5"/>
    <dgm:cxn modelId="{0A4925A3-AC3D-44B1-840A-7278542914FA}" srcId="{D239A89F-45EB-4E08-AC0C-D52A6DB4CADD}" destId="{E821D8FF-032B-4278-AD3B-BFA4CF95D5FC}" srcOrd="1" destOrd="0" parTransId="{1565AAB1-CC56-44E7-9CC4-9DA64F4FBBC6}" sibTransId="{812FAA2E-5D94-4D98-942B-2C4AF756DADD}"/>
    <dgm:cxn modelId="{6A18B841-8FA5-424A-825C-30B919F3E47F}" type="presOf" srcId="{3475389D-7E9F-4BCB-AA74-97C81F35CC1E}" destId="{6995C7EF-F5AA-468D-83B8-BF3B22A276BC}" srcOrd="1" destOrd="0" presId="urn:microsoft.com/office/officeart/2005/8/layout/radial5"/>
    <dgm:cxn modelId="{3FFE43CC-F01D-4127-8E73-8A21B11A0B39}" type="presParOf" srcId="{A83FF274-3E9F-4F1E-854E-5DE55B7107CB}" destId="{8986D2C5-F428-4A02-A383-BFDF90861D41}" srcOrd="0" destOrd="0" presId="urn:microsoft.com/office/officeart/2005/8/layout/radial5"/>
    <dgm:cxn modelId="{91B794F9-1760-4EDC-99AC-913FC261D24A}" type="presParOf" srcId="{A83FF274-3E9F-4F1E-854E-5DE55B7107CB}" destId="{F1A4AD58-5B6E-48AA-8A9C-F6F7EF1B80B0}" srcOrd="1" destOrd="0" presId="urn:microsoft.com/office/officeart/2005/8/layout/radial5"/>
    <dgm:cxn modelId="{E4D843E2-6D73-4EDC-8502-8F772F0367EC}" type="presParOf" srcId="{F1A4AD58-5B6E-48AA-8A9C-F6F7EF1B80B0}" destId="{54336697-221B-493F-8EC6-28F3103432D7}" srcOrd="0" destOrd="0" presId="urn:microsoft.com/office/officeart/2005/8/layout/radial5"/>
    <dgm:cxn modelId="{FB825990-4C7F-4304-AA03-6BDABBE12238}" type="presParOf" srcId="{A83FF274-3E9F-4F1E-854E-5DE55B7107CB}" destId="{9CCC939D-B1DD-425D-A882-E6792FC3227E}" srcOrd="2" destOrd="0" presId="urn:microsoft.com/office/officeart/2005/8/layout/radial5"/>
    <dgm:cxn modelId="{4670BD31-9065-4984-8EE9-C3FB41E4C684}" type="presParOf" srcId="{A83FF274-3E9F-4F1E-854E-5DE55B7107CB}" destId="{BFF3B509-99BF-466C-BE39-FBAAE32B494A}" srcOrd="3" destOrd="0" presId="urn:microsoft.com/office/officeart/2005/8/layout/radial5"/>
    <dgm:cxn modelId="{A59E6E93-2CB6-426A-91DA-D535DD9CF78D}" type="presParOf" srcId="{BFF3B509-99BF-466C-BE39-FBAAE32B494A}" destId="{A0F005D3-85BB-46DC-AF6F-4C2D71CA5E8E}" srcOrd="0" destOrd="0" presId="urn:microsoft.com/office/officeart/2005/8/layout/radial5"/>
    <dgm:cxn modelId="{A9A3C771-3076-4C49-9E43-B50A59B94F93}" type="presParOf" srcId="{A83FF274-3E9F-4F1E-854E-5DE55B7107CB}" destId="{0FD82E3F-484C-43B7-8477-F3B95F44B035}" srcOrd="4" destOrd="0" presId="urn:microsoft.com/office/officeart/2005/8/layout/radial5"/>
    <dgm:cxn modelId="{7B6CCFBE-7A7E-41F6-928D-8417885BA979}" type="presParOf" srcId="{A83FF274-3E9F-4F1E-854E-5DE55B7107CB}" destId="{AE98BF16-EBE0-4D23-9C6B-3C986E2C1B66}" srcOrd="5" destOrd="0" presId="urn:microsoft.com/office/officeart/2005/8/layout/radial5"/>
    <dgm:cxn modelId="{855CC943-BCEF-4A43-B6DB-A51742F44ABB}" type="presParOf" srcId="{AE98BF16-EBE0-4D23-9C6B-3C986E2C1B66}" destId="{DB1AE4A7-3E71-4176-88EC-3FC3AF6843F9}" srcOrd="0" destOrd="0" presId="urn:microsoft.com/office/officeart/2005/8/layout/radial5"/>
    <dgm:cxn modelId="{D8393435-B54B-42CC-B02F-B5B02FBB3880}" type="presParOf" srcId="{A83FF274-3E9F-4F1E-854E-5DE55B7107CB}" destId="{A5132F27-7611-4F9B-82F0-5DC3CE3442FC}" srcOrd="6" destOrd="0" presId="urn:microsoft.com/office/officeart/2005/8/layout/radial5"/>
    <dgm:cxn modelId="{8F841F8E-6FEC-477D-BF3E-55D45995079A}" type="presParOf" srcId="{A83FF274-3E9F-4F1E-854E-5DE55B7107CB}" destId="{1A8CFA8E-7471-4D21-9C03-FD573BAACFCC}" srcOrd="7" destOrd="0" presId="urn:microsoft.com/office/officeart/2005/8/layout/radial5"/>
    <dgm:cxn modelId="{E5B052F6-9B5D-43FD-B651-86FB51F07F68}" type="presParOf" srcId="{1A8CFA8E-7471-4D21-9C03-FD573BAACFCC}" destId="{60431B02-C5BA-4B12-87BC-50CCA060755C}" srcOrd="0" destOrd="0" presId="urn:microsoft.com/office/officeart/2005/8/layout/radial5"/>
    <dgm:cxn modelId="{62C1E39D-36BB-4D84-8AEB-DB16245CF4C7}" type="presParOf" srcId="{A83FF274-3E9F-4F1E-854E-5DE55B7107CB}" destId="{BA179F08-79DC-49DF-AF24-9146010E72F0}" srcOrd="8" destOrd="0" presId="urn:microsoft.com/office/officeart/2005/8/layout/radial5"/>
    <dgm:cxn modelId="{2BC30C7A-CBD8-4BEE-9A0A-0241CCAE667D}" type="presParOf" srcId="{A83FF274-3E9F-4F1E-854E-5DE55B7107CB}" destId="{85C88112-A129-461C-AA16-917A0BA1EDDD}" srcOrd="9" destOrd="0" presId="urn:microsoft.com/office/officeart/2005/8/layout/radial5"/>
    <dgm:cxn modelId="{ED4AE24D-5691-4C7D-94D1-CE4A4E7DC140}" type="presParOf" srcId="{85C88112-A129-461C-AA16-917A0BA1EDDD}" destId="{0565324B-F176-4F41-8898-27B7D8003636}" srcOrd="0" destOrd="0" presId="urn:microsoft.com/office/officeart/2005/8/layout/radial5"/>
    <dgm:cxn modelId="{76C281FE-1BD4-483F-8F78-E11F6307B5BE}" type="presParOf" srcId="{A83FF274-3E9F-4F1E-854E-5DE55B7107CB}" destId="{EFF58EF8-BAA8-409E-8A36-BD482B7F70A4}" srcOrd="10" destOrd="0" presId="urn:microsoft.com/office/officeart/2005/8/layout/radial5"/>
    <dgm:cxn modelId="{2A6A534C-EBEB-4193-BF6C-0EB3DD578619}" type="presParOf" srcId="{A83FF274-3E9F-4F1E-854E-5DE55B7107CB}" destId="{B1C4F87A-5A48-493A-A974-274C771AC292}" srcOrd="11" destOrd="0" presId="urn:microsoft.com/office/officeart/2005/8/layout/radial5"/>
    <dgm:cxn modelId="{8AD7AC59-EE22-49A3-911F-0BF619077D3B}" type="presParOf" srcId="{B1C4F87A-5A48-493A-A974-274C771AC292}" destId="{C6C0FF6B-019A-48DA-87EA-1D2A5BCA6BA8}" srcOrd="0" destOrd="0" presId="urn:microsoft.com/office/officeart/2005/8/layout/radial5"/>
    <dgm:cxn modelId="{B5F6DC29-BA50-4AE9-80C4-DA377A61169E}" type="presParOf" srcId="{A83FF274-3E9F-4F1E-854E-5DE55B7107CB}" destId="{380F91DA-4CC0-4555-A832-F2AD7A3CBA36}" srcOrd="12" destOrd="0" presId="urn:microsoft.com/office/officeart/2005/8/layout/radial5"/>
    <dgm:cxn modelId="{3773BBE5-66E8-4F21-B12D-5AF3688490E9}" type="presParOf" srcId="{A83FF274-3E9F-4F1E-854E-5DE55B7107CB}" destId="{C24FA52F-963A-46C8-9839-0496F622E6DE}" srcOrd="13" destOrd="0" presId="urn:microsoft.com/office/officeart/2005/8/layout/radial5"/>
    <dgm:cxn modelId="{5587FBB2-C7AD-4EA8-8D3E-9336847F141A}" type="presParOf" srcId="{C24FA52F-963A-46C8-9839-0496F622E6DE}" destId="{6995C7EF-F5AA-468D-83B8-BF3B22A276BC}" srcOrd="0" destOrd="0" presId="urn:microsoft.com/office/officeart/2005/8/layout/radial5"/>
    <dgm:cxn modelId="{8F93404A-8231-4BEB-896E-41AAFC36878B}" type="presParOf" srcId="{A83FF274-3E9F-4F1E-854E-5DE55B7107CB}" destId="{5B7EF0EA-AC80-4D6D-A4F2-A13570017D3F}"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51454-088C-4DAD-9D7B-FA3A047988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EBDBEA4-C53D-4337-A7BD-2D5E972E809E}">
      <dgm:prSet phldrT="[Metin]" custT="1"/>
      <dgm:spPr>
        <a:solidFill>
          <a:srgbClr val="C00000"/>
        </a:solidFill>
      </dgm:spPr>
      <dgm:t>
        <a:bodyPr/>
        <a:lstStyle/>
        <a:p>
          <a:r>
            <a:rPr lang="tr-TR" sz="2000" dirty="0" smtClean="0"/>
            <a:t>PEYGAMBERİMİZ</a:t>
          </a:r>
          <a:endParaRPr lang="tr-TR" sz="2000" dirty="0"/>
        </a:p>
      </dgm:t>
    </dgm:pt>
    <dgm:pt modelId="{D58AC5A4-43FA-43BF-B8A2-9817BC62FDF7}" type="parTrans" cxnId="{7431C0EE-D8DE-47A4-9F05-879AE23D1A1F}">
      <dgm:prSet/>
      <dgm:spPr/>
      <dgm:t>
        <a:bodyPr/>
        <a:lstStyle/>
        <a:p>
          <a:endParaRPr lang="tr-TR"/>
        </a:p>
      </dgm:t>
    </dgm:pt>
    <dgm:pt modelId="{D81938A8-D7BE-48A9-9510-045F5A150FBA}" type="sibTrans" cxnId="{7431C0EE-D8DE-47A4-9F05-879AE23D1A1F}">
      <dgm:prSet/>
      <dgm:spPr/>
      <dgm:t>
        <a:bodyPr/>
        <a:lstStyle/>
        <a:p>
          <a:endParaRPr lang="tr-TR"/>
        </a:p>
      </dgm:t>
    </dgm:pt>
    <dgm:pt modelId="{73F67F8B-46F0-4709-86E5-9F9D87F5F656}">
      <dgm:prSet phldrT="[Metin]"/>
      <dgm:spPr/>
      <dgm:t>
        <a:bodyPr/>
        <a:lstStyle/>
        <a:p>
          <a:r>
            <a:rPr lang="tr-TR" b="1" dirty="0" smtClean="0">
              <a:solidFill>
                <a:srgbClr val="4F81BD"/>
              </a:solidFill>
            </a:rPr>
            <a:t>1451. Doğum Yıldönümü</a:t>
          </a:r>
          <a:endParaRPr lang="tr-TR" b="1" dirty="0">
            <a:solidFill>
              <a:srgbClr val="4F81BD"/>
            </a:solidFill>
          </a:endParaRPr>
        </a:p>
      </dgm:t>
    </dgm:pt>
    <dgm:pt modelId="{9EB3B93C-97E2-4F19-8D41-9F1FC0711C71}" type="parTrans" cxnId="{568A081C-80AA-4213-AFF9-1FBBE4B27845}">
      <dgm:prSet/>
      <dgm:spPr/>
      <dgm:t>
        <a:bodyPr/>
        <a:lstStyle/>
        <a:p>
          <a:endParaRPr lang="tr-TR"/>
        </a:p>
      </dgm:t>
    </dgm:pt>
    <dgm:pt modelId="{B5E86CD2-19AC-474E-AD8C-D723A19998C8}" type="sibTrans" cxnId="{568A081C-80AA-4213-AFF9-1FBBE4B27845}">
      <dgm:prSet/>
      <dgm:spPr/>
      <dgm:t>
        <a:bodyPr/>
        <a:lstStyle/>
        <a:p>
          <a:endParaRPr lang="tr-TR"/>
        </a:p>
      </dgm:t>
    </dgm:pt>
    <dgm:pt modelId="{02D74B70-CD4E-4D90-A779-E85729F29373}">
      <dgm:prSet phldrT="[Metin]"/>
      <dgm:spPr/>
      <dgm:t>
        <a:bodyPr/>
        <a:lstStyle/>
        <a:p>
          <a:r>
            <a:rPr lang="tr-TR" dirty="0" smtClean="0"/>
            <a:t>CAMİ</a:t>
          </a:r>
          <a:endParaRPr lang="tr-TR" dirty="0"/>
        </a:p>
      </dgm:t>
    </dgm:pt>
    <dgm:pt modelId="{1D194EFE-27F9-415A-AD4C-F04133D62EEA}" type="parTrans" cxnId="{A8FC7B80-E5BF-42E5-9F9F-EC37B78AF611}">
      <dgm:prSet/>
      <dgm:spPr/>
      <dgm:t>
        <a:bodyPr/>
        <a:lstStyle/>
        <a:p>
          <a:endParaRPr lang="tr-TR"/>
        </a:p>
      </dgm:t>
    </dgm:pt>
    <dgm:pt modelId="{CAEA9CD6-B906-41B3-9AB6-4C82B8D3B345}" type="sibTrans" cxnId="{A8FC7B80-E5BF-42E5-9F9F-EC37B78AF611}">
      <dgm:prSet/>
      <dgm:spPr/>
      <dgm:t>
        <a:bodyPr/>
        <a:lstStyle/>
        <a:p>
          <a:endParaRPr lang="tr-TR"/>
        </a:p>
      </dgm:t>
    </dgm:pt>
    <dgm:pt modelId="{5C06D646-42C9-4FFD-A56D-020057D2D485}">
      <dgm:prSet phldrT="[Metin]"/>
      <dgm:spPr/>
      <dgm:t>
        <a:bodyPr/>
        <a:lstStyle/>
        <a:p>
          <a:r>
            <a:rPr lang="tr-TR" b="1" dirty="0" err="1" smtClean="0">
              <a:solidFill>
                <a:srgbClr val="4F81BD"/>
              </a:solidFill>
            </a:rPr>
            <a:t>Mabed’in</a:t>
          </a:r>
          <a:r>
            <a:rPr lang="tr-TR" b="1" dirty="0" smtClean="0">
              <a:solidFill>
                <a:srgbClr val="4F81BD"/>
              </a:solidFill>
            </a:rPr>
            <a:t> Önemi</a:t>
          </a:r>
          <a:endParaRPr lang="tr-TR" b="1" dirty="0">
            <a:solidFill>
              <a:srgbClr val="4F81BD"/>
            </a:solidFill>
          </a:endParaRPr>
        </a:p>
      </dgm:t>
    </dgm:pt>
    <dgm:pt modelId="{9961F386-3233-4F2D-9A00-04405BCCD3CB}" type="parTrans" cxnId="{AEF5957D-132E-4D0E-91F1-7928357256A1}">
      <dgm:prSet/>
      <dgm:spPr/>
      <dgm:t>
        <a:bodyPr/>
        <a:lstStyle/>
        <a:p>
          <a:endParaRPr lang="tr-TR"/>
        </a:p>
      </dgm:t>
    </dgm:pt>
    <dgm:pt modelId="{8FC69658-B17C-4BB1-81A7-8BE3119379A2}" type="sibTrans" cxnId="{AEF5957D-132E-4D0E-91F1-7928357256A1}">
      <dgm:prSet/>
      <dgm:spPr/>
      <dgm:t>
        <a:bodyPr/>
        <a:lstStyle/>
        <a:p>
          <a:endParaRPr lang="tr-TR"/>
        </a:p>
      </dgm:t>
    </dgm:pt>
    <dgm:pt modelId="{C1107777-FC95-4640-AF99-A5AF4FE2DA68}">
      <dgm:prSet phldrT="[Metin]"/>
      <dgm:spPr/>
      <dgm:t>
        <a:bodyPr/>
        <a:lstStyle/>
        <a:p>
          <a:r>
            <a:rPr lang="tr-TR" b="1" dirty="0" smtClean="0">
              <a:solidFill>
                <a:srgbClr val="4F81BD"/>
              </a:solidFill>
            </a:rPr>
            <a:t>Toplumsal Konumu</a:t>
          </a:r>
          <a:endParaRPr lang="tr-TR" b="1" dirty="0">
            <a:solidFill>
              <a:srgbClr val="4F81BD"/>
            </a:solidFill>
          </a:endParaRPr>
        </a:p>
      </dgm:t>
    </dgm:pt>
    <dgm:pt modelId="{1D153232-18EA-465D-AAD8-419CE109D9D8}" type="parTrans" cxnId="{E9E89496-6F7D-4DEB-A725-BBE151E569B8}">
      <dgm:prSet/>
      <dgm:spPr/>
      <dgm:t>
        <a:bodyPr/>
        <a:lstStyle/>
        <a:p>
          <a:endParaRPr lang="tr-TR"/>
        </a:p>
      </dgm:t>
    </dgm:pt>
    <dgm:pt modelId="{504CA907-777D-47A1-8F88-D79166986B3B}" type="sibTrans" cxnId="{E9E89496-6F7D-4DEB-A725-BBE151E569B8}">
      <dgm:prSet/>
      <dgm:spPr/>
      <dgm:t>
        <a:bodyPr/>
        <a:lstStyle/>
        <a:p>
          <a:endParaRPr lang="tr-TR"/>
        </a:p>
      </dgm:t>
    </dgm:pt>
    <dgm:pt modelId="{3B5C2214-E14F-4EC1-9412-7736ADA7F77C}">
      <dgm:prSet phldrT="[Metin]"/>
      <dgm:spPr/>
      <dgm:t>
        <a:bodyPr/>
        <a:lstStyle/>
        <a:p>
          <a:r>
            <a:rPr lang="tr-TR" dirty="0" smtClean="0"/>
            <a:t>İRŞAT</a:t>
          </a:r>
          <a:endParaRPr lang="tr-TR" dirty="0"/>
        </a:p>
      </dgm:t>
    </dgm:pt>
    <dgm:pt modelId="{8D4EE159-A763-4CBC-A95A-42AEF3FC87FE}" type="parTrans" cxnId="{9E2D2602-C080-4197-841A-19111EF3146F}">
      <dgm:prSet/>
      <dgm:spPr/>
      <dgm:t>
        <a:bodyPr/>
        <a:lstStyle/>
        <a:p>
          <a:endParaRPr lang="tr-TR"/>
        </a:p>
      </dgm:t>
    </dgm:pt>
    <dgm:pt modelId="{09F07753-65CC-4353-A711-6F997716E603}" type="sibTrans" cxnId="{9E2D2602-C080-4197-841A-19111EF3146F}">
      <dgm:prSet/>
      <dgm:spPr/>
      <dgm:t>
        <a:bodyPr/>
        <a:lstStyle/>
        <a:p>
          <a:endParaRPr lang="tr-TR"/>
        </a:p>
      </dgm:t>
    </dgm:pt>
    <dgm:pt modelId="{D86CCDDB-1819-4127-A47E-7762DB36EE4E}">
      <dgm:prSet phldrT="[Metin]"/>
      <dgm:spPr/>
      <dgm:t>
        <a:bodyPr/>
        <a:lstStyle/>
        <a:p>
          <a:r>
            <a:rPr lang="tr-TR" b="1" dirty="0" smtClean="0">
              <a:solidFill>
                <a:srgbClr val="4F81BD"/>
              </a:solidFill>
            </a:rPr>
            <a:t>İnsanla İlişkisi</a:t>
          </a:r>
          <a:endParaRPr lang="tr-TR" b="1" dirty="0">
            <a:solidFill>
              <a:srgbClr val="4F81BD"/>
            </a:solidFill>
          </a:endParaRPr>
        </a:p>
      </dgm:t>
    </dgm:pt>
    <dgm:pt modelId="{CC7BBC54-8D4A-481E-BE71-D870829AC930}" type="parTrans" cxnId="{F583B7E3-8EB1-4205-9FE3-D2A34E45100E}">
      <dgm:prSet/>
      <dgm:spPr/>
      <dgm:t>
        <a:bodyPr/>
        <a:lstStyle/>
        <a:p>
          <a:endParaRPr lang="tr-TR"/>
        </a:p>
      </dgm:t>
    </dgm:pt>
    <dgm:pt modelId="{3A6908D2-65AC-4B79-A353-55E40E59E758}" type="sibTrans" cxnId="{F583B7E3-8EB1-4205-9FE3-D2A34E45100E}">
      <dgm:prSet/>
      <dgm:spPr/>
      <dgm:t>
        <a:bodyPr/>
        <a:lstStyle/>
        <a:p>
          <a:endParaRPr lang="tr-TR"/>
        </a:p>
      </dgm:t>
    </dgm:pt>
    <dgm:pt modelId="{101D6991-6477-4207-A7E8-F0FA660A90FA}">
      <dgm:prSet phldrT="[Metin]"/>
      <dgm:spPr/>
      <dgm:t>
        <a:bodyPr/>
        <a:lstStyle/>
        <a:p>
          <a:r>
            <a:rPr lang="tr-TR" b="1" dirty="0" smtClean="0">
              <a:solidFill>
                <a:srgbClr val="4F81BD"/>
              </a:solidFill>
            </a:rPr>
            <a:t>Müjdeci/Uyarıcı</a:t>
          </a:r>
          <a:endParaRPr lang="tr-TR" b="1" dirty="0">
            <a:solidFill>
              <a:srgbClr val="4F81BD"/>
            </a:solidFill>
          </a:endParaRPr>
        </a:p>
      </dgm:t>
    </dgm:pt>
    <dgm:pt modelId="{0F9AABE8-D1AA-4E2E-83F7-15E50EA80423}" type="parTrans" cxnId="{7AB67290-35E6-4418-95FC-93DDB18D0D7C}">
      <dgm:prSet/>
      <dgm:spPr/>
      <dgm:t>
        <a:bodyPr/>
        <a:lstStyle/>
        <a:p>
          <a:endParaRPr lang="tr-TR"/>
        </a:p>
      </dgm:t>
    </dgm:pt>
    <dgm:pt modelId="{22686DEF-BC7C-4FAA-B0C8-09631951CB57}" type="sibTrans" cxnId="{7AB67290-35E6-4418-95FC-93DDB18D0D7C}">
      <dgm:prSet/>
      <dgm:spPr/>
      <dgm:t>
        <a:bodyPr/>
        <a:lstStyle/>
        <a:p>
          <a:endParaRPr lang="tr-TR"/>
        </a:p>
      </dgm:t>
    </dgm:pt>
    <dgm:pt modelId="{05422800-4863-4B69-90E9-8514F1E3CA4D}">
      <dgm:prSet phldrT="[Metin]"/>
      <dgm:spPr/>
      <dgm:t>
        <a:bodyPr/>
        <a:lstStyle/>
        <a:p>
          <a:r>
            <a:rPr lang="tr-TR" b="1" dirty="0" smtClean="0">
              <a:solidFill>
                <a:srgbClr val="4F81BD"/>
              </a:solidFill>
            </a:rPr>
            <a:t>Örnek/Önder</a:t>
          </a:r>
          <a:endParaRPr lang="tr-TR" b="1" dirty="0">
            <a:solidFill>
              <a:srgbClr val="4F81BD"/>
            </a:solidFill>
          </a:endParaRPr>
        </a:p>
      </dgm:t>
    </dgm:pt>
    <dgm:pt modelId="{164B32EC-7AA5-4B55-8DD3-ABA417A28C0C}" type="parTrans" cxnId="{1F5A1F36-474A-4E1E-80DE-52295AE7A085}">
      <dgm:prSet/>
      <dgm:spPr/>
      <dgm:t>
        <a:bodyPr/>
        <a:lstStyle/>
        <a:p>
          <a:endParaRPr lang="tr-TR"/>
        </a:p>
      </dgm:t>
    </dgm:pt>
    <dgm:pt modelId="{DBFC0FA9-CF15-4B6A-A166-17AE27EE040B}" type="sibTrans" cxnId="{1F5A1F36-474A-4E1E-80DE-52295AE7A085}">
      <dgm:prSet/>
      <dgm:spPr/>
      <dgm:t>
        <a:bodyPr/>
        <a:lstStyle/>
        <a:p>
          <a:endParaRPr lang="tr-TR"/>
        </a:p>
      </dgm:t>
    </dgm:pt>
    <dgm:pt modelId="{F39F7A19-59E9-4FA2-8C40-CDDD8E1B1C26}">
      <dgm:prSet phldrT="[Metin]"/>
      <dgm:spPr/>
      <dgm:t>
        <a:bodyPr/>
        <a:lstStyle/>
        <a:p>
          <a:r>
            <a:rPr lang="tr-TR" dirty="0" smtClean="0"/>
            <a:t>İNSAN</a:t>
          </a:r>
          <a:endParaRPr lang="tr-TR" dirty="0"/>
        </a:p>
      </dgm:t>
    </dgm:pt>
    <dgm:pt modelId="{9B85B670-37F3-41E3-9E34-1C1044A814E1}" type="parTrans" cxnId="{E0435BE8-D285-4413-9789-E029E8768C60}">
      <dgm:prSet/>
      <dgm:spPr/>
      <dgm:t>
        <a:bodyPr/>
        <a:lstStyle/>
        <a:p>
          <a:endParaRPr lang="tr-TR"/>
        </a:p>
      </dgm:t>
    </dgm:pt>
    <dgm:pt modelId="{086D1212-3F35-4523-BF6C-2267579B8296}" type="sibTrans" cxnId="{E0435BE8-D285-4413-9789-E029E8768C60}">
      <dgm:prSet/>
      <dgm:spPr/>
      <dgm:t>
        <a:bodyPr/>
        <a:lstStyle/>
        <a:p>
          <a:endParaRPr lang="tr-TR"/>
        </a:p>
      </dgm:t>
    </dgm:pt>
    <dgm:pt modelId="{8D03B608-2E9F-4786-801D-C792580FF287}">
      <dgm:prSet phldrT="[Metin]"/>
      <dgm:spPr/>
      <dgm:t>
        <a:bodyPr/>
        <a:lstStyle/>
        <a:p>
          <a:r>
            <a:rPr lang="tr-TR" b="1" dirty="0" smtClean="0">
              <a:solidFill>
                <a:srgbClr val="4F81BD"/>
              </a:solidFill>
            </a:rPr>
            <a:t>İman X Küfür</a:t>
          </a:r>
          <a:endParaRPr lang="tr-TR" b="1" dirty="0">
            <a:solidFill>
              <a:srgbClr val="4F81BD"/>
            </a:solidFill>
          </a:endParaRPr>
        </a:p>
      </dgm:t>
    </dgm:pt>
    <dgm:pt modelId="{5B94181D-1A1A-4377-A3CE-6FECAD16550D}" type="parTrans" cxnId="{9EA032F6-1F62-4A97-96D4-018BDEF6C4B3}">
      <dgm:prSet/>
      <dgm:spPr/>
      <dgm:t>
        <a:bodyPr/>
        <a:lstStyle/>
        <a:p>
          <a:endParaRPr lang="tr-TR"/>
        </a:p>
      </dgm:t>
    </dgm:pt>
    <dgm:pt modelId="{66CEB80B-2D27-46AC-9CC1-6834C872EA62}" type="sibTrans" cxnId="{9EA032F6-1F62-4A97-96D4-018BDEF6C4B3}">
      <dgm:prSet/>
      <dgm:spPr/>
      <dgm:t>
        <a:bodyPr/>
        <a:lstStyle/>
        <a:p>
          <a:endParaRPr lang="tr-TR"/>
        </a:p>
      </dgm:t>
    </dgm:pt>
    <dgm:pt modelId="{2453C212-B330-42B7-855B-7CD57922CFD0}">
      <dgm:prSet phldrT="[Metin]"/>
      <dgm:spPr/>
      <dgm:t>
        <a:bodyPr/>
        <a:lstStyle/>
        <a:p>
          <a:r>
            <a:rPr lang="tr-TR" b="1" dirty="0" smtClean="0">
              <a:solidFill>
                <a:srgbClr val="4F81BD"/>
              </a:solidFill>
            </a:rPr>
            <a:t>Sevap X Günah</a:t>
          </a:r>
          <a:endParaRPr lang="tr-TR" b="1" dirty="0">
            <a:solidFill>
              <a:srgbClr val="4F81BD"/>
            </a:solidFill>
          </a:endParaRPr>
        </a:p>
      </dgm:t>
    </dgm:pt>
    <dgm:pt modelId="{D0CD7694-E30A-4A95-8972-EA7C70BE1D99}" type="parTrans" cxnId="{AA084D00-33B8-4B36-A22B-2E5CF50AF74E}">
      <dgm:prSet/>
      <dgm:spPr/>
      <dgm:t>
        <a:bodyPr/>
        <a:lstStyle/>
        <a:p>
          <a:endParaRPr lang="tr-TR"/>
        </a:p>
      </dgm:t>
    </dgm:pt>
    <dgm:pt modelId="{2FA184BD-C915-45EF-BB91-426627C28749}" type="sibTrans" cxnId="{AA084D00-33B8-4B36-A22B-2E5CF50AF74E}">
      <dgm:prSet/>
      <dgm:spPr/>
      <dgm:t>
        <a:bodyPr/>
        <a:lstStyle/>
        <a:p>
          <a:endParaRPr lang="tr-TR"/>
        </a:p>
      </dgm:t>
    </dgm:pt>
    <dgm:pt modelId="{0E3B9D4B-D315-4AAC-9ED6-808C1AE42930}">
      <dgm:prSet phldrT="[Metin]"/>
      <dgm:spPr/>
      <dgm:t>
        <a:bodyPr/>
        <a:lstStyle/>
        <a:p>
          <a:r>
            <a:rPr lang="tr-TR" b="1" dirty="0" smtClean="0">
              <a:solidFill>
                <a:srgbClr val="4F81BD"/>
              </a:solidFill>
            </a:rPr>
            <a:t>Ahlak X Ahlak Dışı</a:t>
          </a:r>
          <a:endParaRPr lang="tr-TR" b="1" dirty="0">
            <a:solidFill>
              <a:srgbClr val="4F81BD"/>
            </a:solidFill>
          </a:endParaRPr>
        </a:p>
      </dgm:t>
    </dgm:pt>
    <dgm:pt modelId="{6CE74E7F-A9F5-4652-9011-54D5C5D70D25}" type="parTrans" cxnId="{EDBAB885-1CA9-4682-9446-B92B501BCE28}">
      <dgm:prSet/>
      <dgm:spPr/>
      <dgm:t>
        <a:bodyPr/>
        <a:lstStyle/>
        <a:p>
          <a:endParaRPr lang="tr-TR"/>
        </a:p>
      </dgm:t>
    </dgm:pt>
    <dgm:pt modelId="{091485BF-2AAB-48EC-9D39-2329BD13FD6B}" type="sibTrans" cxnId="{EDBAB885-1CA9-4682-9446-B92B501BCE28}">
      <dgm:prSet/>
      <dgm:spPr/>
      <dgm:t>
        <a:bodyPr/>
        <a:lstStyle/>
        <a:p>
          <a:endParaRPr lang="tr-TR"/>
        </a:p>
      </dgm:t>
    </dgm:pt>
    <dgm:pt modelId="{E5627A9D-0C86-4E0F-8656-7828140FDE9D}">
      <dgm:prSet phldrT="[Metin]"/>
      <dgm:spPr/>
      <dgm:t>
        <a:bodyPr/>
        <a:lstStyle/>
        <a:p>
          <a:r>
            <a:rPr lang="tr-TR" b="1" dirty="0" smtClean="0">
              <a:solidFill>
                <a:srgbClr val="4F81BD"/>
              </a:solidFill>
            </a:rPr>
            <a:t>İffetli X İffetsiz</a:t>
          </a:r>
          <a:endParaRPr lang="tr-TR" b="1" dirty="0">
            <a:solidFill>
              <a:srgbClr val="4F81BD"/>
            </a:solidFill>
          </a:endParaRPr>
        </a:p>
      </dgm:t>
    </dgm:pt>
    <dgm:pt modelId="{14842136-2D01-4308-B0EA-3F9576460F07}" type="parTrans" cxnId="{06CC7179-F5FD-4DBB-AF22-7F9FE30B70E4}">
      <dgm:prSet/>
      <dgm:spPr/>
      <dgm:t>
        <a:bodyPr/>
        <a:lstStyle/>
        <a:p>
          <a:endParaRPr lang="tr-TR"/>
        </a:p>
      </dgm:t>
    </dgm:pt>
    <dgm:pt modelId="{06459C45-8576-48FF-A53A-9BCFC58E4DCD}" type="sibTrans" cxnId="{06CC7179-F5FD-4DBB-AF22-7F9FE30B70E4}">
      <dgm:prSet/>
      <dgm:spPr/>
      <dgm:t>
        <a:bodyPr/>
        <a:lstStyle/>
        <a:p>
          <a:endParaRPr lang="tr-TR"/>
        </a:p>
      </dgm:t>
    </dgm:pt>
    <dgm:pt modelId="{26FA00FD-9FEF-41A9-88D6-42B6D38C01BC}">
      <dgm:prSet phldrT="[Metin]"/>
      <dgm:spPr/>
      <dgm:t>
        <a:bodyPr/>
        <a:lstStyle/>
        <a:p>
          <a:r>
            <a:rPr lang="tr-TR" b="1" dirty="0" smtClean="0">
              <a:solidFill>
                <a:srgbClr val="4F81BD"/>
              </a:solidFill>
            </a:rPr>
            <a:t>Eşrefi Mahluk</a:t>
          </a:r>
          <a:endParaRPr lang="tr-TR" b="1" dirty="0">
            <a:solidFill>
              <a:srgbClr val="4F81BD"/>
            </a:solidFill>
          </a:endParaRPr>
        </a:p>
      </dgm:t>
    </dgm:pt>
    <dgm:pt modelId="{AA767450-4BE9-419F-9739-A792F33B4737}" type="parTrans" cxnId="{F0B497E5-7A25-4009-A03C-6A09D4177F36}">
      <dgm:prSet/>
      <dgm:spPr/>
      <dgm:t>
        <a:bodyPr/>
        <a:lstStyle/>
        <a:p>
          <a:endParaRPr lang="tr-TR"/>
        </a:p>
      </dgm:t>
    </dgm:pt>
    <dgm:pt modelId="{BFB86D93-985E-4C3E-8146-D5CFA06AC37D}" type="sibTrans" cxnId="{F0B497E5-7A25-4009-A03C-6A09D4177F36}">
      <dgm:prSet/>
      <dgm:spPr/>
      <dgm:t>
        <a:bodyPr/>
        <a:lstStyle/>
        <a:p>
          <a:endParaRPr lang="tr-TR"/>
        </a:p>
      </dgm:t>
    </dgm:pt>
    <dgm:pt modelId="{90DD077D-DE6F-467A-88DC-3DE611C9DD03}">
      <dgm:prSet phldrT="[Metin]"/>
      <dgm:spPr/>
      <dgm:t>
        <a:bodyPr/>
        <a:lstStyle/>
        <a:p>
          <a:r>
            <a:rPr lang="tr-TR" b="1" dirty="0" smtClean="0">
              <a:solidFill>
                <a:srgbClr val="4F81BD"/>
              </a:solidFill>
            </a:rPr>
            <a:t>Zaafları var</a:t>
          </a:r>
          <a:endParaRPr lang="tr-TR" b="1" dirty="0">
            <a:solidFill>
              <a:srgbClr val="4F81BD"/>
            </a:solidFill>
          </a:endParaRPr>
        </a:p>
      </dgm:t>
    </dgm:pt>
    <dgm:pt modelId="{9F917926-6AE4-447D-830F-DBDC174D971A}" type="parTrans" cxnId="{8295D85E-6F79-49F9-AA65-ACDF0D1CF75E}">
      <dgm:prSet/>
      <dgm:spPr/>
      <dgm:t>
        <a:bodyPr/>
        <a:lstStyle/>
        <a:p>
          <a:endParaRPr lang="tr-TR"/>
        </a:p>
      </dgm:t>
    </dgm:pt>
    <dgm:pt modelId="{25B36047-E11F-46F4-852E-3F3199A0ADB9}" type="sibTrans" cxnId="{8295D85E-6F79-49F9-AA65-ACDF0D1CF75E}">
      <dgm:prSet/>
      <dgm:spPr/>
      <dgm:t>
        <a:bodyPr/>
        <a:lstStyle/>
        <a:p>
          <a:endParaRPr lang="tr-TR"/>
        </a:p>
      </dgm:t>
    </dgm:pt>
    <dgm:pt modelId="{45F71156-879A-469B-B60A-48289CE5CD07}">
      <dgm:prSet phldrT="[Metin]"/>
      <dgm:spPr/>
      <dgm:t>
        <a:bodyPr/>
        <a:lstStyle/>
        <a:p>
          <a:r>
            <a:rPr lang="tr-TR" b="1" dirty="0" smtClean="0">
              <a:solidFill>
                <a:srgbClr val="4F81BD"/>
              </a:solidFill>
            </a:rPr>
            <a:t>İrşada ihtiyacı Var</a:t>
          </a:r>
          <a:endParaRPr lang="tr-TR" b="1" dirty="0">
            <a:solidFill>
              <a:srgbClr val="4F81BD"/>
            </a:solidFill>
          </a:endParaRPr>
        </a:p>
      </dgm:t>
    </dgm:pt>
    <dgm:pt modelId="{DA31C7D5-2F23-4076-A7E2-C5699461014C}" type="parTrans" cxnId="{38AFEE4E-C9C7-42A1-B523-DBFCBF24A2DE}">
      <dgm:prSet/>
      <dgm:spPr/>
      <dgm:t>
        <a:bodyPr/>
        <a:lstStyle/>
        <a:p>
          <a:endParaRPr lang="tr-TR"/>
        </a:p>
      </dgm:t>
    </dgm:pt>
    <dgm:pt modelId="{83087C66-9AB6-464B-88FA-D2DC895DD46A}" type="sibTrans" cxnId="{38AFEE4E-C9C7-42A1-B523-DBFCBF24A2DE}">
      <dgm:prSet/>
      <dgm:spPr/>
      <dgm:t>
        <a:bodyPr/>
        <a:lstStyle/>
        <a:p>
          <a:endParaRPr lang="tr-TR"/>
        </a:p>
      </dgm:t>
    </dgm:pt>
    <dgm:pt modelId="{CBB4C68D-9E3C-44A8-A4C1-33E58EA7F4B4}">
      <dgm:prSet phldrT="[Metin]"/>
      <dgm:spPr/>
      <dgm:t>
        <a:bodyPr/>
        <a:lstStyle/>
        <a:p>
          <a:r>
            <a:rPr lang="tr-TR" b="1" dirty="0" smtClean="0">
              <a:solidFill>
                <a:srgbClr val="4F81BD"/>
              </a:solidFill>
            </a:rPr>
            <a:t>Bilgilenmeli</a:t>
          </a:r>
          <a:endParaRPr lang="tr-TR" b="1" dirty="0">
            <a:solidFill>
              <a:srgbClr val="4F81BD"/>
            </a:solidFill>
          </a:endParaRPr>
        </a:p>
      </dgm:t>
    </dgm:pt>
    <dgm:pt modelId="{80F46F1C-0BE9-4916-A8AE-70AB25CA16F5}" type="parTrans" cxnId="{58D9CE9F-2BF8-4B99-B0D5-3D86283BF796}">
      <dgm:prSet/>
      <dgm:spPr/>
      <dgm:t>
        <a:bodyPr/>
        <a:lstStyle/>
        <a:p>
          <a:endParaRPr lang="tr-TR"/>
        </a:p>
      </dgm:t>
    </dgm:pt>
    <dgm:pt modelId="{E1E5509B-AB67-4AF8-AD51-068EA27C4CE8}" type="sibTrans" cxnId="{58D9CE9F-2BF8-4B99-B0D5-3D86283BF796}">
      <dgm:prSet/>
      <dgm:spPr/>
      <dgm:t>
        <a:bodyPr/>
        <a:lstStyle/>
        <a:p>
          <a:endParaRPr lang="tr-TR"/>
        </a:p>
      </dgm:t>
    </dgm:pt>
    <dgm:pt modelId="{B1060FB2-6302-4F33-9FB3-FD7FCA6FD91F}">
      <dgm:prSet phldrT="[Metin]"/>
      <dgm:spPr/>
      <dgm:t>
        <a:bodyPr/>
        <a:lstStyle/>
        <a:p>
          <a:r>
            <a:rPr lang="tr-TR" b="1" dirty="0" smtClean="0">
              <a:solidFill>
                <a:srgbClr val="4F81BD"/>
              </a:solidFill>
            </a:rPr>
            <a:t>Örnek görmeli</a:t>
          </a:r>
          <a:endParaRPr lang="tr-TR" b="1" dirty="0">
            <a:solidFill>
              <a:srgbClr val="4F81BD"/>
            </a:solidFill>
          </a:endParaRPr>
        </a:p>
      </dgm:t>
    </dgm:pt>
    <dgm:pt modelId="{250E0FD2-A9DB-44C1-BDA7-0CB35691C1D8}" type="parTrans" cxnId="{04E42526-CD08-4A3A-9DD2-1AC3401A239C}">
      <dgm:prSet/>
      <dgm:spPr/>
      <dgm:t>
        <a:bodyPr/>
        <a:lstStyle/>
        <a:p>
          <a:endParaRPr lang="tr-TR"/>
        </a:p>
      </dgm:t>
    </dgm:pt>
    <dgm:pt modelId="{42BF87B1-D492-409A-8A3C-5DAF753E79B4}" type="sibTrans" cxnId="{04E42526-CD08-4A3A-9DD2-1AC3401A239C}">
      <dgm:prSet/>
      <dgm:spPr/>
      <dgm:t>
        <a:bodyPr/>
        <a:lstStyle/>
        <a:p>
          <a:endParaRPr lang="tr-TR"/>
        </a:p>
      </dgm:t>
    </dgm:pt>
    <dgm:pt modelId="{5134F0A8-D01E-4B79-BC06-D604C858F7C9}">
      <dgm:prSet phldrT="[Metin]"/>
      <dgm:spPr/>
      <dgm:t>
        <a:bodyPr/>
        <a:lstStyle/>
        <a:p>
          <a:r>
            <a:rPr lang="tr-TR" b="1" dirty="0" smtClean="0">
              <a:solidFill>
                <a:srgbClr val="4F81BD"/>
              </a:solidFill>
            </a:rPr>
            <a:t>Helal X Haram</a:t>
          </a:r>
          <a:endParaRPr lang="tr-TR" b="1" dirty="0">
            <a:solidFill>
              <a:srgbClr val="4F81BD"/>
            </a:solidFill>
          </a:endParaRPr>
        </a:p>
      </dgm:t>
    </dgm:pt>
    <dgm:pt modelId="{715AE1D5-7868-4DF6-AF58-303AA64FDB56}" type="parTrans" cxnId="{132606B8-A155-476E-99D1-9435836F5A72}">
      <dgm:prSet/>
      <dgm:spPr/>
      <dgm:t>
        <a:bodyPr/>
        <a:lstStyle/>
        <a:p>
          <a:endParaRPr lang="tr-TR"/>
        </a:p>
      </dgm:t>
    </dgm:pt>
    <dgm:pt modelId="{8526836F-835A-4CE4-8E5F-4F572A430284}" type="sibTrans" cxnId="{132606B8-A155-476E-99D1-9435836F5A72}">
      <dgm:prSet/>
      <dgm:spPr/>
      <dgm:t>
        <a:bodyPr/>
        <a:lstStyle/>
        <a:p>
          <a:endParaRPr lang="tr-TR"/>
        </a:p>
      </dgm:t>
    </dgm:pt>
    <dgm:pt modelId="{2214E18E-AEC2-420F-BC51-F98EFED646E5}">
      <dgm:prSet phldrT="[Metin]"/>
      <dgm:spPr/>
      <dgm:t>
        <a:bodyPr/>
        <a:lstStyle/>
        <a:p>
          <a:r>
            <a:rPr lang="tr-TR" b="1" dirty="0" smtClean="0">
              <a:solidFill>
                <a:srgbClr val="4F81BD"/>
              </a:solidFill>
            </a:rPr>
            <a:t>Dünya/Ahiret</a:t>
          </a:r>
          <a:endParaRPr lang="tr-TR" b="1" dirty="0">
            <a:solidFill>
              <a:srgbClr val="4F81BD"/>
            </a:solidFill>
          </a:endParaRPr>
        </a:p>
      </dgm:t>
    </dgm:pt>
    <dgm:pt modelId="{A4DBC0BD-8793-4C0C-A98F-4AB89154934A}" type="parTrans" cxnId="{BA57437E-4570-4542-A8B5-BC19524EDDBE}">
      <dgm:prSet/>
      <dgm:spPr/>
      <dgm:t>
        <a:bodyPr/>
        <a:lstStyle/>
        <a:p>
          <a:endParaRPr lang="tr-TR"/>
        </a:p>
      </dgm:t>
    </dgm:pt>
    <dgm:pt modelId="{AF0037E6-BB5E-43ED-A7AD-FECA49DFA141}" type="sibTrans" cxnId="{BA57437E-4570-4542-A8B5-BC19524EDDBE}">
      <dgm:prSet/>
      <dgm:spPr/>
      <dgm:t>
        <a:bodyPr/>
        <a:lstStyle/>
        <a:p>
          <a:endParaRPr lang="tr-TR"/>
        </a:p>
      </dgm:t>
    </dgm:pt>
    <dgm:pt modelId="{1CA2ED68-9347-40AC-804A-9A38B30CF5C0}">
      <dgm:prSet phldrT="[Metin]"/>
      <dgm:spPr/>
      <dgm:t>
        <a:bodyPr/>
        <a:lstStyle/>
        <a:p>
          <a:r>
            <a:rPr lang="tr-TR" b="1" dirty="0" smtClean="0">
              <a:solidFill>
                <a:srgbClr val="4F81BD"/>
              </a:solidFill>
            </a:rPr>
            <a:t>Davete İcabet Edenler X İsyan Edenler</a:t>
          </a:r>
          <a:endParaRPr lang="tr-TR" b="1" dirty="0">
            <a:solidFill>
              <a:srgbClr val="4F81BD"/>
            </a:solidFill>
          </a:endParaRPr>
        </a:p>
      </dgm:t>
    </dgm:pt>
    <dgm:pt modelId="{E600C0C1-503C-4FBC-93FB-AABD872C0437}" type="parTrans" cxnId="{6E82227C-4096-4D3F-8145-BC5F506677EE}">
      <dgm:prSet/>
      <dgm:spPr/>
      <dgm:t>
        <a:bodyPr/>
        <a:lstStyle/>
        <a:p>
          <a:endParaRPr lang="tr-TR"/>
        </a:p>
      </dgm:t>
    </dgm:pt>
    <dgm:pt modelId="{E31B16A9-7D3F-493A-B8DA-E1D690891C51}" type="sibTrans" cxnId="{6E82227C-4096-4D3F-8145-BC5F506677EE}">
      <dgm:prSet/>
      <dgm:spPr/>
      <dgm:t>
        <a:bodyPr/>
        <a:lstStyle/>
        <a:p>
          <a:endParaRPr lang="tr-TR"/>
        </a:p>
      </dgm:t>
    </dgm:pt>
    <dgm:pt modelId="{E8D3E90C-102E-466E-A925-C20C216BBC90}">
      <dgm:prSet phldrT="[Metin]"/>
      <dgm:spPr/>
      <dgm:t>
        <a:bodyPr/>
        <a:lstStyle/>
        <a:p>
          <a:r>
            <a:rPr lang="tr-TR" b="1" dirty="0" smtClean="0">
              <a:solidFill>
                <a:srgbClr val="4F81BD"/>
              </a:solidFill>
            </a:rPr>
            <a:t>Huzura Erenler X Azabı Görenler</a:t>
          </a:r>
          <a:endParaRPr lang="tr-TR" b="1" dirty="0">
            <a:solidFill>
              <a:srgbClr val="4F81BD"/>
            </a:solidFill>
          </a:endParaRPr>
        </a:p>
      </dgm:t>
    </dgm:pt>
    <dgm:pt modelId="{D0B40C21-4014-40F7-81E0-D6B20BF8521F}" type="parTrans" cxnId="{014060A9-E8E1-4528-A836-E871EE86CEE6}">
      <dgm:prSet/>
      <dgm:spPr/>
      <dgm:t>
        <a:bodyPr/>
        <a:lstStyle/>
        <a:p>
          <a:endParaRPr lang="tr-TR"/>
        </a:p>
      </dgm:t>
    </dgm:pt>
    <dgm:pt modelId="{6AD95786-75AB-4DB3-907F-573FB652EB62}" type="sibTrans" cxnId="{014060A9-E8E1-4528-A836-E871EE86CEE6}">
      <dgm:prSet/>
      <dgm:spPr/>
      <dgm:t>
        <a:bodyPr/>
        <a:lstStyle/>
        <a:p>
          <a:endParaRPr lang="tr-TR"/>
        </a:p>
      </dgm:t>
    </dgm:pt>
    <dgm:pt modelId="{3AAF3EF3-C330-45DB-B71F-558CCB9EA92C}">
      <dgm:prSet phldrT="[Metin]"/>
      <dgm:spPr/>
      <dgm:t>
        <a:bodyPr/>
        <a:lstStyle/>
        <a:p>
          <a:r>
            <a:rPr lang="tr-TR" b="1" dirty="0" smtClean="0">
              <a:solidFill>
                <a:srgbClr val="4F81BD"/>
              </a:solidFill>
            </a:rPr>
            <a:t>Sorumluluğunun farkına varmalı</a:t>
          </a:r>
          <a:endParaRPr lang="tr-TR" b="1" dirty="0">
            <a:solidFill>
              <a:srgbClr val="4F81BD"/>
            </a:solidFill>
          </a:endParaRPr>
        </a:p>
      </dgm:t>
    </dgm:pt>
    <dgm:pt modelId="{02F98CF6-987F-4BDD-AFE3-790A9E4E0A92}" type="parTrans" cxnId="{D87D5981-F2AE-4DA0-BBE7-BAE4BC815EC8}">
      <dgm:prSet/>
      <dgm:spPr/>
      <dgm:t>
        <a:bodyPr/>
        <a:lstStyle/>
        <a:p>
          <a:endParaRPr lang="tr-TR"/>
        </a:p>
      </dgm:t>
    </dgm:pt>
    <dgm:pt modelId="{747CB5B5-3920-4E8B-9157-D962096F76A0}" type="sibTrans" cxnId="{D87D5981-F2AE-4DA0-BBE7-BAE4BC815EC8}">
      <dgm:prSet/>
      <dgm:spPr/>
      <dgm:t>
        <a:bodyPr/>
        <a:lstStyle/>
        <a:p>
          <a:endParaRPr lang="tr-TR"/>
        </a:p>
      </dgm:t>
    </dgm:pt>
    <dgm:pt modelId="{D87049B2-AE8B-41F2-9895-A8532F17D15F}">
      <dgm:prSet phldrT="[Metin]"/>
      <dgm:spPr/>
      <dgm:t>
        <a:bodyPr/>
        <a:lstStyle/>
        <a:p>
          <a:r>
            <a:rPr lang="tr-TR" b="1" dirty="0" smtClean="0">
              <a:solidFill>
                <a:srgbClr val="4F81BD"/>
              </a:solidFill>
            </a:rPr>
            <a:t>Davetçi/Elçi</a:t>
          </a:r>
          <a:endParaRPr lang="tr-TR" b="1" dirty="0">
            <a:solidFill>
              <a:srgbClr val="4F81BD"/>
            </a:solidFill>
          </a:endParaRPr>
        </a:p>
      </dgm:t>
    </dgm:pt>
    <dgm:pt modelId="{6BCB288D-7C3E-42FF-9537-5A90138BCDDA}" type="parTrans" cxnId="{E36E0C4B-A79C-471D-9AB1-7F1102A888C5}">
      <dgm:prSet/>
      <dgm:spPr/>
    </dgm:pt>
    <dgm:pt modelId="{FDFC90FF-71B1-4355-AB78-418ABDCA6F3F}" type="sibTrans" cxnId="{E36E0C4B-A79C-471D-9AB1-7F1102A888C5}">
      <dgm:prSet/>
      <dgm:spPr/>
    </dgm:pt>
    <dgm:pt modelId="{937D1D88-C2B1-41B1-A847-63B93F617034}" type="pres">
      <dgm:prSet presAssocID="{AAC51454-088C-4DAD-9D7B-FA3A04798822}" presName="composite" presStyleCnt="0">
        <dgm:presLayoutVars>
          <dgm:chMax val="5"/>
          <dgm:dir/>
          <dgm:animLvl val="ctr"/>
          <dgm:resizeHandles val="exact"/>
        </dgm:presLayoutVars>
      </dgm:prSet>
      <dgm:spPr/>
      <dgm:t>
        <a:bodyPr/>
        <a:lstStyle/>
        <a:p>
          <a:endParaRPr lang="tr-TR"/>
        </a:p>
      </dgm:t>
    </dgm:pt>
    <dgm:pt modelId="{9B65B35E-EB49-47CA-9A30-E060BFCBFDA9}" type="pres">
      <dgm:prSet presAssocID="{AAC51454-088C-4DAD-9D7B-FA3A04798822}" presName="cycle" presStyleCnt="0"/>
      <dgm:spPr/>
    </dgm:pt>
    <dgm:pt modelId="{78423D99-2BFA-4B3E-9AD5-BD14950B6F7C}" type="pres">
      <dgm:prSet presAssocID="{AAC51454-088C-4DAD-9D7B-FA3A04798822}" presName="centerShape" presStyleCnt="0"/>
      <dgm:spPr/>
    </dgm:pt>
    <dgm:pt modelId="{2F553631-5748-4927-B102-70B7B49E4A84}" type="pres">
      <dgm:prSet presAssocID="{AAC51454-088C-4DAD-9D7B-FA3A04798822}" presName="connSite" presStyleLbl="node1" presStyleIdx="0" presStyleCnt="5"/>
      <dgm:spPr/>
    </dgm:pt>
    <dgm:pt modelId="{86589415-AEB0-41BE-BDB3-84DBCEF4FF4D}" type="pres">
      <dgm:prSet presAssocID="{AAC51454-088C-4DAD-9D7B-FA3A04798822}" presName="visible" presStyleLbl="node1" presStyleIdx="0" presStyleCnt="5" custLinFactNeighborX="-163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DDF262-D884-4D7F-9790-3BEAA568CC9A}" type="pres">
      <dgm:prSet presAssocID="{D58AC5A4-43FA-43BF-B8A2-9817BC62FDF7}" presName="Name25" presStyleLbl="parChTrans1D1" presStyleIdx="0" presStyleCnt="4"/>
      <dgm:spPr/>
      <dgm:t>
        <a:bodyPr/>
        <a:lstStyle/>
        <a:p>
          <a:endParaRPr lang="tr-TR"/>
        </a:p>
      </dgm:t>
    </dgm:pt>
    <dgm:pt modelId="{0E5AF9EA-359C-4910-9822-F9E45CB1CA93}" type="pres">
      <dgm:prSet presAssocID="{9EBDBEA4-C53D-4337-A7BD-2D5E972E809E}" presName="node" presStyleCnt="0"/>
      <dgm:spPr/>
    </dgm:pt>
    <dgm:pt modelId="{F5EE44F8-2B5B-49A4-80A1-E5E24A292C25}" type="pres">
      <dgm:prSet presAssocID="{9EBDBEA4-C53D-4337-A7BD-2D5E972E809E}" presName="parentNode" presStyleLbl="node1" presStyleIdx="1" presStyleCnt="5">
        <dgm:presLayoutVars>
          <dgm:chMax val="1"/>
          <dgm:bulletEnabled val="1"/>
        </dgm:presLayoutVars>
      </dgm:prSet>
      <dgm:spPr/>
      <dgm:t>
        <a:bodyPr/>
        <a:lstStyle/>
        <a:p>
          <a:endParaRPr lang="tr-TR"/>
        </a:p>
      </dgm:t>
    </dgm:pt>
    <dgm:pt modelId="{37660889-3049-49A8-B9BD-1B27F49CF038}" type="pres">
      <dgm:prSet presAssocID="{9EBDBEA4-C53D-4337-A7BD-2D5E972E809E}" presName="childNode" presStyleLbl="revTx" presStyleIdx="0" presStyleCnt="4">
        <dgm:presLayoutVars>
          <dgm:bulletEnabled val="1"/>
        </dgm:presLayoutVars>
      </dgm:prSet>
      <dgm:spPr/>
      <dgm:t>
        <a:bodyPr/>
        <a:lstStyle/>
        <a:p>
          <a:endParaRPr lang="tr-TR"/>
        </a:p>
      </dgm:t>
    </dgm:pt>
    <dgm:pt modelId="{4285441E-99DF-4CD5-90E7-0AE8A1E02ACA}" type="pres">
      <dgm:prSet presAssocID="{1D194EFE-27F9-415A-AD4C-F04133D62EEA}" presName="Name25" presStyleLbl="parChTrans1D1" presStyleIdx="1" presStyleCnt="4"/>
      <dgm:spPr/>
      <dgm:t>
        <a:bodyPr/>
        <a:lstStyle/>
        <a:p>
          <a:endParaRPr lang="tr-TR"/>
        </a:p>
      </dgm:t>
    </dgm:pt>
    <dgm:pt modelId="{A847163E-50DD-4F21-A65F-DE6739CEA592}" type="pres">
      <dgm:prSet presAssocID="{02D74B70-CD4E-4D90-A779-E85729F29373}" presName="node" presStyleCnt="0"/>
      <dgm:spPr/>
    </dgm:pt>
    <dgm:pt modelId="{4CECEA34-FEDC-4F9A-97EA-93B5EFB0FF69}" type="pres">
      <dgm:prSet presAssocID="{02D74B70-CD4E-4D90-A779-E85729F29373}" presName="parentNode" presStyleLbl="node1" presStyleIdx="2" presStyleCnt="5">
        <dgm:presLayoutVars>
          <dgm:chMax val="1"/>
          <dgm:bulletEnabled val="1"/>
        </dgm:presLayoutVars>
      </dgm:prSet>
      <dgm:spPr/>
      <dgm:t>
        <a:bodyPr/>
        <a:lstStyle/>
        <a:p>
          <a:endParaRPr lang="tr-TR"/>
        </a:p>
      </dgm:t>
    </dgm:pt>
    <dgm:pt modelId="{B4402356-9AED-409D-B504-80014E3B444F}" type="pres">
      <dgm:prSet presAssocID="{02D74B70-CD4E-4D90-A779-E85729F29373}" presName="childNode" presStyleLbl="revTx" presStyleIdx="1" presStyleCnt="4">
        <dgm:presLayoutVars>
          <dgm:bulletEnabled val="1"/>
        </dgm:presLayoutVars>
      </dgm:prSet>
      <dgm:spPr/>
      <dgm:t>
        <a:bodyPr/>
        <a:lstStyle/>
        <a:p>
          <a:endParaRPr lang="tr-TR"/>
        </a:p>
      </dgm:t>
    </dgm:pt>
    <dgm:pt modelId="{6DABF844-2181-4CE5-8E7F-355104C83658}" type="pres">
      <dgm:prSet presAssocID="{8D4EE159-A763-4CBC-A95A-42AEF3FC87FE}" presName="Name25" presStyleLbl="parChTrans1D1" presStyleIdx="2" presStyleCnt="4"/>
      <dgm:spPr/>
      <dgm:t>
        <a:bodyPr/>
        <a:lstStyle/>
        <a:p>
          <a:endParaRPr lang="tr-TR"/>
        </a:p>
      </dgm:t>
    </dgm:pt>
    <dgm:pt modelId="{0865B9C4-2BC4-472C-A132-6A6A2A90A51B}" type="pres">
      <dgm:prSet presAssocID="{3B5C2214-E14F-4EC1-9412-7736ADA7F77C}" presName="node" presStyleCnt="0"/>
      <dgm:spPr/>
    </dgm:pt>
    <dgm:pt modelId="{4C51BD9F-80B8-4B10-9B2D-C05E3DDA31A5}" type="pres">
      <dgm:prSet presAssocID="{3B5C2214-E14F-4EC1-9412-7736ADA7F77C}" presName="parentNode" presStyleLbl="node1" presStyleIdx="3" presStyleCnt="5" custScaleX="109492" custScaleY="111743">
        <dgm:presLayoutVars>
          <dgm:chMax val="1"/>
          <dgm:bulletEnabled val="1"/>
        </dgm:presLayoutVars>
      </dgm:prSet>
      <dgm:spPr/>
      <dgm:t>
        <a:bodyPr/>
        <a:lstStyle/>
        <a:p>
          <a:endParaRPr lang="tr-TR"/>
        </a:p>
      </dgm:t>
    </dgm:pt>
    <dgm:pt modelId="{EA5E8245-2CD0-4E97-8290-A018ED1F75AB}" type="pres">
      <dgm:prSet presAssocID="{3B5C2214-E14F-4EC1-9412-7736ADA7F77C}" presName="childNode" presStyleLbl="revTx" presStyleIdx="2" presStyleCnt="4">
        <dgm:presLayoutVars>
          <dgm:bulletEnabled val="1"/>
        </dgm:presLayoutVars>
      </dgm:prSet>
      <dgm:spPr/>
      <dgm:t>
        <a:bodyPr/>
        <a:lstStyle/>
        <a:p>
          <a:endParaRPr lang="tr-TR"/>
        </a:p>
      </dgm:t>
    </dgm:pt>
    <dgm:pt modelId="{6141F606-4E11-45F5-933C-2C84F93DD676}" type="pres">
      <dgm:prSet presAssocID="{9B85B670-37F3-41E3-9E34-1C1044A814E1}" presName="Name25" presStyleLbl="parChTrans1D1" presStyleIdx="3" presStyleCnt="4"/>
      <dgm:spPr/>
      <dgm:t>
        <a:bodyPr/>
        <a:lstStyle/>
        <a:p>
          <a:endParaRPr lang="tr-TR"/>
        </a:p>
      </dgm:t>
    </dgm:pt>
    <dgm:pt modelId="{16F8935C-2504-4467-8852-6730C86AACA3}" type="pres">
      <dgm:prSet presAssocID="{F39F7A19-59E9-4FA2-8C40-CDDD8E1B1C26}" presName="node" presStyleCnt="0"/>
      <dgm:spPr/>
    </dgm:pt>
    <dgm:pt modelId="{5520F441-616A-41CA-8199-39C8ADC6FAD5}" type="pres">
      <dgm:prSet presAssocID="{F39F7A19-59E9-4FA2-8C40-CDDD8E1B1C26}" presName="parentNode" presStyleLbl="node1" presStyleIdx="4" presStyleCnt="5">
        <dgm:presLayoutVars>
          <dgm:chMax val="1"/>
          <dgm:bulletEnabled val="1"/>
        </dgm:presLayoutVars>
      </dgm:prSet>
      <dgm:spPr/>
      <dgm:t>
        <a:bodyPr/>
        <a:lstStyle/>
        <a:p>
          <a:endParaRPr lang="tr-TR"/>
        </a:p>
      </dgm:t>
    </dgm:pt>
    <dgm:pt modelId="{FB965DBB-E146-4386-99C0-F008DF3B49AD}" type="pres">
      <dgm:prSet presAssocID="{F39F7A19-59E9-4FA2-8C40-CDDD8E1B1C26}" presName="childNode" presStyleLbl="revTx" presStyleIdx="3" presStyleCnt="4">
        <dgm:presLayoutVars>
          <dgm:bulletEnabled val="1"/>
        </dgm:presLayoutVars>
      </dgm:prSet>
      <dgm:spPr/>
      <dgm:t>
        <a:bodyPr/>
        <a:lstStyle/>
        <a:p>
          <a:endParaRPr lang="tr-TR"/>
        </a:p>
      </dgm:t>
    </dgm:pt>
  </dgm:ptLst>
  <dgm:cxnLst>
    <dgm:cxn modelId="{9EA032F6-1F62-4A97-96D4-018BDEF6C4B3}" srcId="{3B5C2214-E14F-4EC1-9412-7736ADA7F77C}" destId="{8D03B608-2E9F-4786-801D-C792580FF287}" srcOrd="0" destOrd="0" parTransId="{5B94181D-1A1A-4377-A3CE-6FECAD16550D}" sibTransId="{66CEB80B-2D27-46AC-9CC1-6834C872EA62}"/>
    <dgm:cxn modelId="{C518A8A5-5D23-4353-AE6B-9B86D314E4D9}" type="presOf" srcId="{E8D3E90C-102E-466E-A925-C20C216BBC90}" destId="{EA5E8245-2CD0-4E97-8290-A018ED1F75AB}" srcOrd="0" destOrd="7" presId="urn:microsoft.com/office/officeart/2005/8/layout/radial2"/>
    <dgm:cxn modelId="{DB2569E4-F914-475C-8CC8-1841B0CF6D37}" type="presOf" srcId="{1D194EFE-27F9-415A-AD4C-F04133D62EEA}" destId="{4285441E-99DF-4CD5-90E7-0AE8A1E02ACA}" srcOrd="0" destOrd="0" presId="urn:microsoft.com/office/officeart/2005/8/layout/radial2"/>
    <dgm:cxn modelId="{86ADE0E5-D0B7-4ADF-8492-91EA2B696A37}" type="presOf" srcId="{B1060FB2-6302-4F33-9FB3-FD7FCA6FD91F}" destId="{FB965DBB-E146-4386-99C0-F008DF3B49AD}" srcOrd="0" destOrd="4" presId="urn:microsoft.com/office/officeart/2005/8/layout/radial2"/>
    <dgm:cxn modelId="{96FE2F64-EE60-4865-9AE8-0030EF23A39B}" type="presOf" srcId="{CBB4C68D-9E3C-44A8-A4C1-33E58EA7F4B4}" destId="{FB965DBB-E146-4386-99C0-F008DF3B49AD}" srcOrd="0" destOrd="3" presId="urn:microsoft.com/office/officeart/2005/8/layout/radial2"/>
    <dgm:cxn modelId="{4E26FF47-3302-4ED3-BB74-37F0B12DB904}" type="presOf" srcId="{C1107777-FC95-4640-AF99-A5AF4FE2DA68}" destId="{B4402356-9AED-409D-B504-80014E3B444F}" srcOrd="0" destOrd="2" presId="urn:microsoft.com/office/officeart/2005/8/layout/radial2"/>
    <dgm:cxn modelId="{7431C0EE-D8DE-47A4-9F05-879AE23D1A1F}" srcId="{AAC51454-088C-4DAD-9D7B-FA3A04798822}" destId="{9EBDBEA4-C53D-4337-A7BD-2D5E972E809E}" srcOrd="0" destOrd="0" parTransId="{D58AC5A4-43FA-43BF-B8A2-9817BC62FDF7}" sibTransId="{D81938A8-D7BE-48A9-9510-045F5A150FBA}"/>
    <dgm:cxn modelId="{568A081C-80AA-4213-AFF9-1FBBE4B27845}" srcId="{9EBDBEA4-C53D-4337-A7BD-2D5E972E809E}" destId="{73F67F8B-46F0-4709-86E5-9F9D87F5F656}" srcOrd="0" destOrd="0" parTransId="{9EB3B93C-97E2-4F19-8D41-9F1FC0711C71}" sibTransId="{B5E86CD2-19AC-474E-AD8C-D723A19998C8}"/>
    <dgm:cxn modelId="{AD9ED489-AFA2-4F44-BE6A-7B12BB4E6C6B}" type="presOf" srcId="{02D74B70-CD4E-4D90-A779-E85729F29373}" destId="{4CECEA34-FEDC-4F9A-97EA-93B5EFB0FF69}" srcOrd="0" destOrd="0" presId="urn:microsoft.com/office/officeart/2005/8/layout/radial2"/>
    <dgm:cxn modelId="{AEF5957D-132E-4D0E-91F1-7928357256A1}" srcId="{02D74B70-CD4E-4D90-A779-E85729F29373}" destId="{5C06D646-42C9-4FFD-A56D-020057D2D485}" srcOrd="0" destOrd="0" parTransId="{9961F386-3233-4F2D-9A00-04405BCCD3CB}" sibTransId="{8FC69658-B17C-4BB1-81A7-8BE3119379A2}"/>
    <dgm:cxn modelId="{38AFEE4E-C9C7-42A1-B523-DBFCBF24A2DE}" srcId="{F39F7A19-59E9-4FA2-8C40-CDDD8E1B1C26}" destId="{45F71156-879A-469B-B60A-48289CE5CD07}" srcOrd="2" destOrd="0" parTransId="{DA31C7D5-2F23-4076-A7E2-C5699461014C}" sibTransId="{83087C66-9AB6-464B-88FA-D2DC895DD46A}"/>
    <dgm:cxn modelId="{E134CE99-7116-4129-940B-FC7EFF633CA5}" type="presOf" srcId="{8D4EE159-A763-4CBC-A95A-42AEF3FC87FE}" destId="{6DABF844-2181-4CE5-8E7F-355104C83658}" srcOrd="0" destOrd="0" presId="urn:microsoft.com/office/officeart/2005/8/layout/radial2"/>
    <dgm:cxn modelId="{BA57437E-4570-4542-A8B5-BC19524EDDBE}" srcId="{3B5C2214-E14F-4EC1-9412-7736ADA7F77C}" destId="{2214E18E-AEC2-420F-BC51-F98EFED646E5}" srcOrd="5" destOrd="0" parTransId="{A4DBC0BD-8793-4C0C-A98F-4AB89154934A}" sibTransId="{AF0037E6-BB5E-43ED-A7AD-FECA49DFA141}"/>
    <dgm:cxn modelId="{B2E693A8-E7A7-490D-8848-FBAB5D89B381}" type="presOf" srcId="{AAC51454-088C-4DAD-9D7B-FA3A04798822}" destId="{937D1D88-C2B1-41B1-A847-63B93F617034}" srcOrd="0" destOrd="0" presId="urn:microsoft.com/office/officeart/2005/8/layout/radial2"/>
    <dgm:cxn modelId="{11560D08-44B8-447D-BB21-EF6D46868A59}" type="presOf" srcId="{5C06D646-42C9-4FFD-A56D-020057D2D485}" destId="{B4402356-9AED-409D-B504-80014E3B444F}" srcOrd="0" destOrd="0" presId="urn:microsoft.com/office/officeart/2005/8/layout/radial2"/>
    <dgm:cxn modelId="{A8FC7B80-E5BF-42E5-9F9F-EC37B78AF611}" srcId="{AAC51454-088C-4DAD-9D7B-FA3A04798822}" destId="{02D74B70-CD4E-4D90-A779-E85729F29373}" srcOrd="1" destOrd="0" parTransId="{1D194EFE-27F9-415A-AD4C-F04133D62EEA}" sibTransId="{CAEA9CD6-B906-41B3-9AB6-4C82B8D3B345}"/>
    <dgm:cxn modelId="{79AB128D-A714-46C9-B490-C93300748978}" type="presOf" srcId="{9B85B670-37F3-41E3-9E34-1C1044A814E1}" destId="{6141F606-4E11-45F5-933C-2C84F93DD676}" srcOrd="0" destOrd="0" presId="urn:microsoft.com/office/officeart/2005/8/layout/radial2"/>
    <dgm:cxn modelId="{06CC7179-F5FD-4DBB-AF22-7F9FE30B70E4}" srcId="{3B5C2214-E14F-4EC1-9412-7736ADA7F77C}" destId="{E5627A9D-0C86-4E0F-8656-7828140FDE9D}" srcOrd="4" destOrd="0" parTransId="{14842136-2D01-4308-B0EA-3F9576460F07}" sibTransId="{06459C45-8576-48FF-A53A-9BCFC58E4DCD}"/>
    <dgm:cxn modelId="{AB5104D8-E760-4F85-87C5-E2ADA8ED6960}" type="presOf" srcId="{9EBDBEA4-C53D-4337-A7BD-2D5E972E809E}" destId="{F5EE44F8-2B5B-49A4-80A1-E5E24A292C25}" srcOrd="0" destOrd="0" presId="urn:microsoft.com/office/officeart/2005/8/layout/radial2"/>
    <dgm:cxn modelId="{8FE04F98-F43D-4F02-93A0-6800EE775B54}" type="presOf" srcId="{73F67F8B-46F0-4709-86E5-9F9D87F5F656}" destId="{37660889-3049-49A8-B9BD-1B27F49CF038}" srcOrd="0" destOrd="0" presId="urn:microsoft.com/office/officeart/2005/8/layout/radial2"/>
    <dgm:cxn modelId="{4360D935-7751-4A03-834A-020C8BAEF4BB}" type="presOf" srcId="{1CA2ED68-9347-40AC-804A-9A38B30CF5C0}" destId="{EA5E8245-2CD0-4E97-8290-A018ED1F75AB}" srcOrd="0" destOrd="6" presId="urn:microsoft.com/office/officeart/2005/8/layout/radial2"/>
    <dgm:cxn modelId="{7AB67290-35E6-4418-95FC-93DDB18D0D7C}" srcId="{9EBDBEA4-C53D-4337-A7BD-2D5E972E809E}" destId="{101D6991-6477-4207-A7E8-F0FA660A90FA}" srcOrd="2" destOrd="0" parTransId="{0F9AABE8-D1AA-4E2E-83F7-15E50EA80423}" sibTransId="{22686DEF-BC7C-4FAA-B0C8-09631951CB57}"/>
    <dgm:cxn modelId="{E9BA3291-F6C7-4192-9F6F-785BA0154673}" type="presOf" srcId="{2214E18E-AEC2-420F-BC51-F98EFED646E5}" destId="{EA5E8245-2CD0-4E97-8290-A018ED1F75AB}" srcOrd="0" destOrd="5" presId="urn:microsoft.com/office/officeart/2005/8/layout/radial2"/>
    <dgm:cxn modelId="{A3190C98-5E98-45EB-8B34-5EBBED9B228D}" type="presOf" srcId="{D87049B2-AE8B-41F2-9895-A8532F17D15F}" destId="{37660889-3049-49A8-B9BD-1B27F49CF038}" srcOrd="0" destOrd="1" presId="urn:microsoft.com/office/officeart/2005/8/layout/radial2"/>
    <dgm:cxn modelId="{587CE544-9948-4953-ADB2-929CB2951B6A}" type="presOf" srcId="{3AAF3EF3-C330-45DB-B71F-558CCB9EA92C}" destId="{FB965DBB-E146-4386-99C0-F008DF3B49AD}" srcOrd="0" destOrd="5" presId="urn:microsoft.com/office/officeart/2005/8/layout/radial2"/>
    <dgm:cxn modelId="{1F5A1F36-474A-4E1E-80DE-52295AE7A085}" srcId="{9EBDBEA4-C53D-4337-A7BD-2D5E972E809E}" destId="{05422800-4863-4B69-90E9-8514F1E3CA4D}" srcOrd="3" destOrd="0" parTransId="{164B32EC-7AA5-4B55-8DD3-ABA417A28C0C}" sibTransId="{DBFC0FA9-CF15-4B6A-A166-17AE27EE040B}"/>
    <dgm:cxn modelId="{994CF15C-312A-4BB8-8397-9CE6FB9BE6E5}" type="presOf" srcId="{90DD077D-DE6F-467A-88DC-3DE611C9DD03}" destId="{FB965DBB-E146-4386-99C0-F008DF3B49AD}" srcOrd="0" destOrd="1" presId="urn:microsoft.com/office/officeart/2005/8/layout/radial2"/>
    <dgm:cxn modelId="{AA084D00-33B8-4B36-A22B-2E5CF50AF74E}" srcId="{3B5C2214-E14F-4EC1-9412-7736ADA7F77C}" destId="{2453C212-B330-42B7-855B-7CD57922CFD0}" srcOrd="2" destOrd="0" parTransId="{D0CD7694-E30A-4A95-8972-EA7C70BE1D99}" sibTransId="{2FA184BD-C915-45EF-BB91-426627C28749}"/>
    <dgm:cxn modelId="{E08E0ECE-ACAB-4910-BCA7-9DD73B030711}" type="presOf" srcId="{101D6991-6477-4207-A7E8-F0FA660A90FA}" destId="{37660889-3049-49A8-B9BD-1B27F49CF038}" srcOrd="0" destOrd="2" presId="urn:microsoft.com/office/officeart/2005/8/layout/radial2"/>
    <dgm:cxn modelId="{014060A9-E8E1-4528-A836-E871EE86CEE6}" srcId="{3B5C2214-E14F-4EC1-9412-7736ADA7F77C}" destId="{E8D3E90C-102E-466E-A925-C20C216BBC90}" srcOrd="7" destOrd="0" parTransId="{D0B40C21-4014-40F7-81E0-D6B20BF8521F}" sibTransId="{6AD95786-75AB-4DB3-907F-573FB652EB62}"/>
    <dgm:cxn modelId="{07713AC0-3171-46E4-AB75-739B2B65A6B1}" type="presOf" srcId="{E5627A9D-0C86-4E0F-8656-7828140FDE9D}" destId="{EA5E8245-2CD0-4E97-8290-A018ED1F75AB}" srcOrd="0" destOrd="4" presId="urn:microsoft.com/office/officeart/2005/8/layout/radial2"/>
    <dgm:cxn modelId="{13CB8077-DA4A-4AE9-901D-91BC36759E03}" type="presOf" srcId="{05422800-4863-4B69-90E9-8514F1E3CA4D}" destId="{37660889-3049-49A8-B9BD-1B27F49CF038}" srcOrd="0" destOrd="3" presId="urn:microsoft.com/office/officeart/2005/8/layout/radial2"/>
    <dgm:cxn modelId="{51DEAD47-AE22-402A-AE83-4C82CF08BC7A}" type="presOf" srcId="{D86CCDDB-1819-4127-A47E-7762DB36EE4E}" destId="{B4402356-9AED-409D-B504-80014E3B444F}" srcOrd="0" destOrd="1" presId="urn:microsoft.com/office/officeart/2005/8/layout/radial2"/>
    <dgm:cxn modelId="{132606B8-A155-476E-99D1-9435836F5A72}" srcId="{3B5C2214-E14F-4EC1-9412-7736ADA7F77C}" destId="{5134F0A8-D01E-4B79-BC06-D604C858F7C9}" srcOrd="1" destOrd="0" parTransId="{715AE1D5-7868-4DF6-AF58-303AA64FDB56}" sibTransId="{8526836F-835A-4CE4-8E5F-4F572A430284}"/>
    <dgm:cxn modelId="{2E1AF531-8F8F-4467-8782-B11E6436335F}" type="presOf" srcId="{D58AC5A4-43FA-43BF-B8A2-9817BC62FDF7}" destId="{ADDDF262-D884-4D7F-9790-3BEAA568CC9A}" srcOrd="0" destOrd="0" presId="urn:microsoft.com/office/officeart/2005/8/layout/radial2"/>
    <dgm:cxn modelId="{6E82227C-4096-4D3F-8145-BC5F506677EE}" srcId="{3B5C2214-E14F-4EC1-9412-7736ADA7F77C}" destId="{1CA2ED68-9347-40AC-804A-9A38B30CF5C0}" srcOrd="6" destOrd="0" parTransId="{E600C0C1-503C-4FBC-93FB-AABD872C0437}" sibTransId="{E31B16A9-7D3F-493A-B8DA-E1D690891C51}"/>
    <dgm:cxn modelId="{857C810C-4789-45F7-994D-0BEF1B8B88E6}" type="presOf" srcId="{3B5C2214-E14F-4EC1-9412-7736ADA7F77C}" destId="{4C51BD9F-80B8-4B10-9B2D-C05E3DDA31A5}" srcOrd="0" destOrd="0" presId="urn:microsoft.com/office/officeart/2005/8/layout/radial2"/>
    <dgm:cxn modelId="{9E2D2602-C080-4197-841A-19111EF3146F}" srcId="{AAC51454-088C-4DAD-9D7B-FA3A04798822}" destId="{3B5C2214-E14F-4EC1-9412-7736ADA7F77C}" srcOrd="2" destOrd="0" parTransId="{8D4EE159-A763-4CBC-A95A-42AEF3FC87FE}" sibTransId="{09F07753-65CC-4353-A711-6F997716E603}"/>
    <dgm:cxn modelId="{677C4E5A-EB18-42E7-AE5D-C5DB44CA3318}" type="presOf" srcId="{5134F0A8-D01E-4B79-BC06-D604C858F7C9}" destId="{EA5E8245-2CD0-4E97-8290-A018ED1F75AB}" srcOrd="0" destOrd="1" presId="urn:microsoft.com/office/officeart/2005/8/layout/radial2"/>
    <dgm:cxn modelId="{EDBAB885-1CA9-4682-9446-B92B501BCE28}" srcId="{3B5C2214-E14F-4EC1-9412-7736ADA7F77C}" destId="{0E3B9D4B-D315-4AAC-9ED6-808C1AE42930}" srcOrd="3" destOrd="0" parTransId="{6CE74E7F-A9F5-4652-9011-54D5C5D70D25}" sibTransId="{091485BF-2AAB-48EC-9D39-2329BD13FD6B}"/>
    <dgm:cxn modelId="{F583B7E3-8EB1-4205-9FE3-D2A34E45100E}" srcId="{02D74B70-CD4E-4D90-A779-E85729F29373}" destId="{D86CCDDB-1819-4127-A47E-7762DB36EE4E}" srcOrd="1" destOrd="0" parTransId="{CC7BBC54-8D4A-481E-BE71-D870829AC930}" sibTransId="{3A6908D2-65AC-4B79-A353-55E40E59E758}"/>
    <dgm:cxn modelId="{6BA00D46-437B-4197-BFC3-9234799CB385}" type="presOf" srcId="{2453C212-B330-42B7-855B-7CD57922CFD0}" destId="{EA5E8245-2CD0-4E97-8290-A018ED1F75AB}" srcOrd="0" destOrd="2" presId="urn:microsoft.com/office/officeart/2005/8/layout/radial2"/>
    <dgm:cxn modelId="{04E42526-CD08-4A3A-9DD2-1AC3401A239C}" srcId="{F39F7A19-59E9-4FA2-8C40-CDDD8E1B1C26}" destId="{B1060FB2-6302-4F33-9FB3-FD7FCA6FD91F}" srcOrd="4" destOrd="0" parTransId="{250E0FD2-A9DB-44C1-BDA7-0CB35691C1D8}" sibTransId="{42BF87B1-D492-409A-8A3C-5DAF753E79B4}"/>
    <dgm:cxn modelId="{8FD0F491-275A-43C7-9511-8084D627356A}" type="presOf" srcId="{45F71156-879A-469B-B60A-48289CE5CD07}" destId="{FB965DBB-E146-4386-99C0-F008DF3B49AD}" srcOrd="0" destOrd="2" presId="urn:microsoft.com/office/officeart/2005/8/layout/radial2"/>
    <dgm:cxn modelId="{8295D85E-6F79-49F9-AA65-ACDF0D1CF75E}" srcId="{F39F7A19-59E9-4FA2-8C40-CDDD8E1B1C26}" destId="{90DD077D-DE6F-467A-88DC-3DE611C9DD03}" srcOrd="1" destOrd="0" parTransId="{9F917926-6AE4-447D-830F-DBDC174D971A}" sibTransId="{25B36047-E11F-46F4-852E-3F3199A0ADB9}"/>
    <dgm:cxn modelId="{F0B497E5-7A25-4009-A03C-6A09D4177F36}" srcId="{F39F7A19-59E9-4FA2-8C40-CDDD8E1B1C26}" destId="{26FA00FD-9FEF-41A9-88D6-42B6D38C01BC}" srcOrd="0" destOrd="0" parTransId="{AA767450-4BE9-419F-9739-A792F33B4737}" sibTransId="{BFB86D93-985E-4C3E-8146-D5CFA06AC37D}"/>
    <dgm:cxn modelId="{3D651CCC-DC7A-454F-9908-D978B6AFA857}" type="presOf" srcId="{F39F7A19-59E9-4FA2-8C40-CDDD8E1B1C26}" destId="{5520F441-616A-41CA-8199-39C8ADC6FAD5}" srcOrd="0" destOrd="0" presId="urn:microsoft.com/office/officeart/2005/8/layout/radial2"/>
    <dgm:cxn modelId="{BD818A3B-1C0B-4E0C-8440-E86E708246B3}" type="presOf" srcId="{26FA00FD-9FEF-41A9-88D6-42B6D38C01BC}" destId="{FB965DBB-E146-4386-99C0-F008DF3B49AD}" srcOrd="0" destOrd="0" presId="urn:microsoft.com/office/officeart/2005/8/layout/radial2"/>
    <dgm:cxn modelId="{E36E0C4B-A79C-471D-9AB1-7F1102A888C5}" srcId="{9EBDBEA4-C53D-4337-A7BD-2D5E972E809E}" destId="{D87049B2-AE8B-41F2-9895-A8532F17D15F}" srcOrd="1" destOrd="0" parTransId="{6BCB288D-7C3E-42FF-9537-5A90138BCDDA}" sibTransId="{FDFC90FF-71B1-4355-AB78-418ABDCA6F3F}"/>
    <dgm:cxn modelId="{7CD45308-BCEC-458C-BDFE-46608DE14F26}" type="presOf" srcId="{8D03B608-2E9F-4786-801D-C792580FF287}" destId="{EA5E8245-2CD0-4E97-8290-A018ED1F75AB}" srcOrd="0" destOrd="0" presId="urn:microsoft.com/office/officeart/2005/8/layout/radial2"/>
    <dgm:cxn modelId="{E0435BE8-D285-4413-9789-E029E8768C60}" srcId="{AAC51454-088C-4DAD-9D7B-FA3A04798822}" destId="{F39F7A19-59E9-4FA2-8C40-CDDD8E1B1C26}" srcOrd="3" destOrd="0" parTransId="{9B85B670-37F3-41E3-9E34-1C1044A814E1}" sibTransId="{086D1212-3F35-4523-BF6C-2267579B8296}"/>
    <dgm:cxn modelId="{D87D5981-F2AE-4DA0-BBE7-BAE4BC815EC8}" srcId="{F39F7A19-59E9-4FA2-8C40-CDDD8E1B1C26}" destId="{3AAF3EF3-C330-45DB-B71F-558CCB9EA92C}" srcOrd="5" destOrd="0" parTransId="{02F98CF6-987F-4BDD-AFE3-790A9E4E0A92}" sibTransId="{747CB5B5-3920-4E8B-9157-D962096F76A0}"/>
    <dgm:cxn modelId="{58D9CE9F-2BF8-4B99-B0D5-3D86283BF796}" srcId="{F39F7A19-59E9-4FA2-8C40-CDDD8E1B1C26}" destId="{CBB4C68D-9E3C-44A8-A4C1-33E58EA7F4B4}" srcOrd="3" destOrd="0" parTransId="{80F46F1C-0BE9-4916-A8AE-70AB25CA16F5}" sibTransId="{E1E5509B-AB67-4AF8-AD51-068EA27C4CE8}"/>
    <dgm:cxn modelId="{EA8F4588-BC3E-4463-86E8-2880864AA433}" type="presOf" srcId="{0E3B9D4B-D315-4AAC-9ED6-808C1AE42930}" destId="{EA5E8245-2CD0-4E97-8290-A018ED1F75AB}" srcOrd="0" destOrd="3" presId="urn:microsoft.com/office/officeart/2005/8/layout/radial2"/>
    <dgm:cxn modelId="{E9E89496-6F7D-4DEB-A725-BBE151E569B8}" srcId="{02D74B70-CD4E-4D90-A779-E85729F29373}" destId="{C1107777-FC95-4640-AF99-A5AF4FE2DA68}" srcOrd="2" destOrd="0" parTransId="{1D153232-18EA-465D-AAD8-419CE109D9D8}" sibTransId="{504CA907-777D-47A1-8F88-D79166986B3B}"/>
    <dgm:cxn modelId="{1E1F84D6-62E3-4BDB-BF59-CDAF85FB8B1B}" type="presParOf" srcId="{937D1D88-C2B1-41B1-A847-63B93F617034}" destId="{9B65B35E-EB49-47CA-9A30-E060BFCBFDA9}" srcOrd="0" destOrd="0" presId="urn:microsoft.com/office/officeart/2005/8/layout/radial2"/>
    <dgm:cxn modelId="{6B7320B3-C0DC-4450-8734-E88ADDAAF372}" type="presParOf" srcId="{9B65B35E-EB49-47CA-9A30-E060BFCBFDA9}" destId="{78423D99-2BFA-4B3E-9AD5-BD14950B6F7C}" srcOrd="0" destOrd="0" presId="urn:microsoft.com/office/officeart/2005/8/layout/radial2"/>
    <dgm:cxn modelId="{8E5D79C9-4203-4C83-8022-31C4F24456F8}" type="presParOf" srcId="{78423D99-2BFA-4B3E-9AD5-BD14950B6F7C}" destId="{2F553631-5748-4927-B102-70B7B49E4A84}" srcOrd="0" destOrd="0" presId="urn:microsoft.com/office/officeart/2005/8/layout/radial2"/>
    <dgm:cxn modelId="{A36B5540-792D-4284-87C1-E4E359FEC7D0}" type="presParOf" srcId="{78423D99-2BFA-4B3E-9AD5-BD14950B6F7C}" destId="{86589415-AEB0-41BE-BDB3-84DBCEF4FF4D}" srcOrd="1" destOrd="0" presId="urn:microsoft.com/office/officeart/2005/8/layout/radial2"/>
    <dgm:cxn modelId="{4D4A83D9-429E-43D8-901B-B1857673D3E8}" type="presParOf" srcId="{9B65B35E-EB49-47CA-9A30-E060BFCBFDA9}" destId="{ADDDF262-D884-4D7F-9790-3BEAA568CC9A}" srcOrd="1" destOrd="0" presId="urn:microsoft.com/office/officeart/2005/8/layout/radial2"/>
    <dgm:cxn modelId="{5F5BD15C-2AC6-4937-BA01-F8978FB6CE4E}" type="presParOf" srcId="{9B65B35E-EB49-47CA-9A30-E060BFCBFDA9}" destId="{0E5AF9EA-359C-4910-9822-F9E45CB1CA93}" srcOrd="2" destOrd="0" presId="urn:microsoft.com/office/officeart/2005/8/layout/radial2"/>
    <dgm:cxn modelId="{035CF008-E6D9-4A75-9D19-E94648E2ACAC}" type="presParOf" srcId="{0E5AF9EA-359C-4910-9822-F9E45CB1CA93}" destId="{F5EE44F8-2B5B-49A4-80A1-E5E24A292C25}" srcOrd="0" destOrd="0" presId="urn:microsoft.com/office/officeart/2005/8/layout/radial2"/>
    <dgm:cxn modelId="{AA6C9E9F-7842-4EAB-921F-CABA5725C48D}" type="presParOf" srcId="{0E5AF9EA-359C-4910-9822-F9E45CB1CA93}" destId="{37660889-3049-49A8-B9BD-1B27F49CF038}" srcOrd="1" destOrd="0" presId="urn:microsoft.com/office/officeart/2005/8/layout/radial2"/>
    <dgm:cxn modelId="{8AA5BE48-68DD-4290-A29E-04B25CC58B16}" type="presParOf" srcId="{9B65B35E-EB49-47CA-9A30-E060BFCBFDA9}" destId="{4285441E-99DF-4CD5-90E7-0AE8A1E02ACA}" srcOrd="3" destOrd="0" presId="urn:microsoft.com/office/officeart/2005/8/layout/radial2"/>
    <dgm:cxn modelId="{3C59B1DD-F1EC-4DE9-ACBF-6C8842383C61}" type="presParOf" srcId="{9B65B35E-EB49-47CA-9A30-E060BFCBFDA9}" destId="{A847163E-50DD-4F21-A65F-DE6739CEA592}" srcOrd="4" destOrd="0" presId="urn:microsoft.com/office/officeart/2005/8/layout/radial2"/>
    <dgm:cxn modelId="{CE1C476F-5532-40DB-B778-52EFA043B16F}" type="presParOf" srcId="{A847163E-50DD-4F21-A65F-DE6739CEA592}" destId="{4CECEA34-FEDC-4F9A-97EA-93B5EFB0FF69}" srcOrd="0" destOrd="0" presId="urn:microsoft.com/office/officeart/2005/8/layout/radial2"/>
    <dgm:cxn modelId="{9CFB4780-B7C5-48B0-9E8D-8CDEDD6F9D1C}" type="presParOf" srcId="{A847163E-50DD-4F21-A65F-DE6739CEA592}" destId="{B4402356-9AED-409D-B504-80014E3B444F}" srcOrd="1" destOrd="0" presId="urn:microsoft.com/office/officeart/2005/8/layout/radial2"/>
    <dgm:cxn modelId="{4E05F5A8-6B49-46CA-AEA4-120E086E0AC3}" type="presParOf" srcId="{9B65B35E-EB49-47CA-9A30-E060BFCBFDA9}" destId="{6DABF844-2181-4CE5-8E7F-355104C83658}" srcOrd="5" destOrd="0" presId="urn:microsoft.com/office/officeart/2005/8/layout/radial2"/>
    <dgm:cxn modelId="{0BED1A90-3439-4CAF-AC99-FFFC45B98C39}" type="presParOf" srcId="{9B65B35E-EB49-47CA-9A30-E060BFCBFDA9}" destId="{0865B9C4-2BC4-472C-A132-6A6A2A90A51B}" srcOrd="6" destOrd="0" presId="urn:microsoft.com/office/officeart/2005/8/layout/radial2"/>
    <dgm:cxn modelId="{46B006C5-06C8-4D9C-9048-59D4B2F36827}" type="presParOf" srcId="{0865B9C4-2BC4-472C-A132-6A6A2A90A51B}" destId="{4C51BD9F-80B8-4B10-9B2D-C05E3DDA31A5}" srcOrd="0" destOrd="0" presId="urn:microsoft.com/office/officeart/2005/8/layout/radial2"/>
    <dgm:cxn modelId="{39360221-0AB6-4759-BAEF-342BF8F81C68}" type="presParOf" srcId="{0865B9C4-2BC4-472C-A132-6A6A2A90A51B}" destId="{EA5E8245-2CD0-4E97-8290-A018ED1F75AB}" srcOrd="1" destOrd="0" presId="urn:microsoft.com/office/officeart/2005/8/layout/radial2"/>
    <dgm:cxn modelId="{425911EE-0DA2-4F94-A282-70D913C33312}" type="presParOf" srcId="{9B65B35E-EB49-47CA-9A30-E060BFCBFDA9}" destId="{6141F606-4E11-45F5-933C-2C84F93DD676}" srcOrd="7" destOrd="0" presId="urn:microsoft.com/office/officeart/2005/8/layout/radial2"/>
    <dgm:cxn modelId="{552D8CB3-4B7D-4F2F-A877-3C954D18BDB7}" type="presParOf" srcId="{9B65B35E-EB49-47CA-9A30-E060BFCBFDA9}" destId="{16F8935C-2504-4467-8852-6730C86AACA3}" srcOrd="8" destOrd="0" presId="urn:microsoft.com/office/officeart/2005/8/layout/radial2"/>
    <dgm:cxn modelId="{43AEAB5F-546D-47F2-ADB8-1BB86D1F15E3}" type="presParOf" srcId="{16F8935C-2504-4467-8852-6730C86AACA3}" destId="{5520F441-616A-41CA-8199-39C8ADC6FAD5}" srcOrd="0" destOrd="0" presId="urn:microsoft.com/office/officeart/2005/8/layout/radial2"/>
    <dgm:cxn modelId="{19DED1FA-7053-45AC-871E-4137DE57F7A7}" type="presParOf" srcId="{16F8935C-2504-4467-8852-6730C86AACA3}" destId="{FB965DBB-E146-4386-99C0-F008DF3B49A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51454-088C-4DAD-9D7B-FA3A047988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EBDBEA4-C53D-4337-A7BD-2D5E972E809E}">
      <dgm:prSet phldrT="[Metin]" custT="1"/>
      <dgm:spPr/>
      <dgm:t>
        <a:bodyPr/>
        <a:lstStyle/>
        <a:p>
          <a:r>
            <a:rPr lang="tr-TR" sz="2000" dirty="0" smtClean="0"/>
            <a:t>PEYGAMBERİMİZ</a:t>
          </a:r>
          <a:endParaRPr lang="tr-TR" sz="2000" dirty="0"/>
        </a:p>
      </dgm:t>
    </dgm:pt>
    <dgm:pt modelId="{D58AC5A4-43FA-43BF-B8A2-9817BC62FDF7}" type="parTrans" cxnId="{7431C0EE-D8DE-47A4-9F05-879AE23D1A1F}">
      <dgm:prSet/>
      <dgm:spPr/>
      <dgm:t>
        <a:bodyPr/>
        <a:lstStyle/>
        <a:p>
          <a:endParaRPr lang="tr-TR"/>
        </a:p>
      </dgm:t>
    </dgm:pt>
    <dgm:pt modelId="{D81938A8-D7BE-48A9-9510-045F5A150FBA}" type="sibTrans" cxnId="{7431C0EE-D8DE-47A4-9F05-879AE23D1A1F}">
      <dgm:prSet/>
      <dgm:spPr/>
      <dgm:t>
        <a:bodyPr/>
        <a:lstStyle/>
        <a:p>
          <a:endParaRPr lang="tr-TR"/>
        </a:p>
      </dgm:t>
    </dgm:pt>
    <dgm:pt modelId="{73F67F8B-46F0-4709-86E5-9F9D87F5F656}">
      <dgm:prSet phldrT="[Metin]"/>
      <dgm:spPr/>
      <dgm:t>
        <a:bodyPr/>
        <a:lstStyle/>
        <a:p>
          <a:r>
            <a:rPr lang="tr-TR" b="1" dirty="0" smtClean="0">
              <a:solidFill>
                <a:srgbClr val="4F81BD"/>
              </a:solidFill>
            </a:rPr>
            <a:t>Davetçi/Elçi</a:t>
          </a:r>
          <a:endParaRPr lang="tr-TR" b="1" dirty="0">
            <a:solidFill>
              <a:srgbClr val="4F81BD"/>
            </a:solidFill>
          </a:endParaRPr>
        </a:p>
      </dgm:t>
    </dgm:pt>
    <dgm:pt modelId="{9EB3B93C-97E2-4F19-8D41-9F1FC0711C71}" type="parTrans" cxnId="{568A081C-80AA-4213-AFF9-1FBBE4B27845}">
      <dgm:prSet/>
      <dgm:spPr/>
      <dgm:t>
        <a:bodyPr/>
        <a:lstStyle/>
        <a:p>
          <a:endParaRPr lang="tr-TR"/>
        </a:p>
      </dgm:t>
    </dgm:pt>
    <dgm:pt modelId="{B5E86CD2-19AC-474E-AD8C-D723A19998C8}" type="sibTrans" cxnId="{568A081C-80AA-4213-AFF9-1FBBE4B27845}">
      <dgm:prSet/>
      <dgm:spPr/>
      <dgm:t>
        <a:bodyPr/>
        <a:lstStyle/>
        <a:p>
          <a:endParaRPr lang="tr-TR"/>
        </a:p>
      </dgm:t>
    </dgm:pt>
    <dgm:pt modelId="{02D74B70-CD4E-4D90-A779-E85729F29373}">
      <dgm:prSet phldrT="[Metin]"/>
      <dgm:spPr>
        <a:solidFill>
          <a:srgbClr val="C00000"/>
        </a:solidFill>
      </dgm:spPr>
      <dgm:t>
        <a:bodyPr/>
        <a:lstStyle/>
        <a:p>
          <a:r>
            <a:rPr lang="tr-TR" dirty="0" smtClean="0"/>
            <a:t>CAMİ</a:t>
          </a:r>
          <a:endParaRPr lang="tr-TR" dirty="0"/>
        </a:p>
      </dgm:t>
    </dgm:pt>
    <dgm:pt modelId="{1D194EFE-27F9-415A-AD4C-F04133D62EEA}" type="parTrans" cxnId="{A8FC7B80-E5BF-42E5-9F9F-EC37B78AF611}">
      <dgm:prSet/>
      <dgm:spPr/>
      <dgm:t>
        <a:bodyPr/>
        <a:lstStyle/>
        <a:p>
          <a:endParaRPr lang="tr-TR"/>
        </a:p>
      </dgm:t>
    </dgm:pt>
    <dgm:pt modelId="{CAEA9CD6-B906-41B3-9AB6-4C82B8D3B345}" type="sibTrans" cxnId="{A8FC7B80-E5BF-42E5-9F9F-EC37B78AF611}">
      <dgm:prSet/>
      <dgm:spPr/>
      <dgm:t>
        <a:bodyPr/>
        <a:lstStyle/>
        <a:p>
          <a:endParaRPr lang="tr-TR"/>
        </a:p>
      </dgm:t>
    </dgm:pt>
    <dgm:pt modelId="{5C06D646-42C9-4FFD-A56D-020057D2D485}">
      <dgm:prSet phldrT="[Metin]"/>
      <dgm:spPr/>
      <dgm:t>
        <a:bodyPr/>
        <a:lstStyle/>
        <a:p>
          <a:r>
            <a:rPr lang="tr-TR" b="1" dirty="0" err="1" smtClean="0">
              <a:solidFill>
                <a:srgbClr val="4F81BD"/>
              </a:solidFill>
            </a:rPr>
            <a:t>Mabed’in</a:t>
          </a:r>
          <a:r>
            <a:rPr lang="tr-TR" b="1" dirty="0" smtClean="0">
              <a:solidFill>
                <a:srgbClr val="4F81BD"/>
              </a:solidFill>
            </a:rPr>
            <a:t> Önemi</a:t>
          </a:r>
          <a:endParaRPr lang="tr-TR" b="1" dirty="0">
            <a:solidFill>
              <a:srgbClr val="4F81BD"/>
            </a:solidFill>
          </a:endParaRPr>
        </a:p>
      </dgm:t>
    </dgm:pt>
    <dgm:pt modelId="{9961F386-3233-4F2D-9A00-04405BCCD3CB}" type="parTrans" cxnId="{AEF5957D-132E-4D0E-91F1-7928357256A1}">
      <dgm:prSet/>
      <dgm:spPr/>
      <dgm:t>
        <a:bodyPr/>
        <a:lstStyle/>
        <a:p>
          <a:endParaRPr lang="tr-TR"/>
        </a:p>
      </dgm:t>
    </dgm:pt>
    <dgm:pt modelId="{8FC69658-B17C-4BB1-81A7-8BE3119379A2}" type="sibTrans" cxnId="{AEF5957D-132E-4D0E-91F1-7928357256A1}">
      <dgm:prSet/>
      <dgm:spPr/>
      <dgm:t>
        <a:bodyPr/>
        <a:lstStyle/>
        <a:p>
          <a:endParaRPr lang="tr-TR"/>
        </a:p>
      </dgm:t>
    </dgm:pt>
    <dgm:pt modelId="{C1107777-FC95-4640-AF99-A5AF4FE2DA68}">
      <dgm:prSet phldrT="[Metin]"/>
      <dgm:spPr/>
      <dgm:t>
        <a:bodyPr/>
        <a:lstStyle/>
        <a:p>
          <a:r>
            <a:rPr lang="tr-TR" b="1" dirty="0" smtClean="0">
              <a:solidFill>
                <a:srgbClr val="4F81BD"/>
              </a:solidFill>
            </a:rPr>
            <a:t>Toplumsal Konumu</a:t>
          </a:r>
          <a:endParaRPr lang="tr-TR" b="1" dirty="0">
            <a:solidFill>
              <a:srgbClr val="4F81BD"/>
            </a:solidFill>
          </a:endParaRPr>
        </a:p>
      </dgm:t>
    </dgm:pt>
    <dgm:pt modelId="{1D153232-18EA-465D-AAD8-419CE109D9D8}" type="parTrans" cxnId="{E9E89496-6F7D-4DEB-A725-BBE151E569B8}">
      <dgm:prSet/>
      <dgm:spPr/>
      <dgm:t>
        <a:bodyPr/>
        <a:lstStyle/>
        <a:p>
          <a:endParaRPr lang="tr-TR"/>
        </a:p>
      </dgm:t>
    </dgm:pt>
    <dgm:pt modelId="{504CA907-777D-47A1-8F88-D79166986B3B}" type="sibTrans" cxnId="{E9E89496-6F7D-4DEB-A725-BBE151E569B8}">
      <dgm:prSet/>
      <dgm:spPr/>
      <dgm:t>
        <a:bodyPr/>
        <a:lstStyle/>
        <a:p>
          <a:endParaRPr lang="tr-TR"/>
        </a:p>
      </dgm:t>
    </dgm:pt>
    <dgm:pt modelId="{3B5C2214-E14F-4EC1-9412-7736ADA7F77C}">
      <dgm:prSet phldrT="[Metin]"/>
      <dgm:spPr/>
      <dgm:t>
        <a:bodyPr/>
        <a:lstStyle/>
        <a:p>
          <a:r>
            <a:rPr lang="tr-TR" dirty="0" smtClean="0"/>
            <a:t>İRŞAT</a:t>
          </a:r>
          <a:endParaRPr lang="tr-TR" dirty="0"/>
        </a:p>
      </dgm:t>
    </dgm:pt>
    <dgm:pt modelId="{8D4EE159-A763-4CBC-A95A-42AEF3FC87FE}" type="parTrans" cxnId="{9E2D2602-C080-4197-841A-19111EF3146F}">
      <dgm:prSet/>
      <dgm:spPr/>
      <dgm:t>
        <a:bodyPr/>
        <a:lstStyle/>
        <a:p>
          <a:endParaRPr lang="tr-TR"/>
        </a:p>
      </dgm:t>
    </dgm:pt>
    <dgm:pt modelId="{09F07753-65CC-4353-A711-6F997716E603}" type="sibTrans" cxnId="{9E2D2602-C080-4197-841A-19111EF3146F}">
      <dgm:prSet/>
      <dgm:spPr/>
      <dgm:t>
        <a:bodyPr/>
        <a:lstStyle/>
        <a:p>
          <a:endParaRPr lang="tr-TR"/>
        </a:p>
      </dgm:t>
    </dgm:pt>
    <dgm:pt modelId="{D86CCDDB-1819-4127-A47E-7762DB36EE4E}">
      <dgm:prSet phldrT="[Metin]"/>
      <dgm:spPr/>
      <dgm:t>
        <a:bodyPr/>
        <a:lstStyle/>
        <a:p>
          <a:r>
            <a:rPr lang="tr-TR" b="1" dirty="0" smtClean="0">
              <a:solidFill>
                <a:srgbClr val="4F81BD"/>
              </a:solidFill>
            </a:rPr>
            <a:t>İnsanla İlişkisi</a:t>
          </a:r>
          <a:endParaRPr lang="tr-TR" b="1" dirty="0">
            <a:solidFill>
              <a:srgbClr val="4F81BD"/>
            </a:solidFill>
          </a:endParaRPr>
        </a:p>
      </dgm:t>
    </dgm:pt>
    <dgm:pt modelId="{CC7BBC54-8D4A-481E-BE71-D870829AC930}" type="parTrans" cxnId="{F583B7E3-8EB1-4205-9FE3-D2A34E45100E}">
      <dgm:prSet/>
      <dgm:spPr/>
      <dgm:t>
        <a:bodyPr/>
        <a:lstStyle/>
        <a:p>
          <a:endParaRPr lang="tr-TR"/>
        </a:p>
      </dgm:t>
    </dgm:pt>
    <dgm:pt modelId="{3A6908D2-65AC-4B79-A353-55E40E59E758}" type="sibTrans" cxnId="{F583B7E3-8EB1-4205-9FE3-D2A34E45100E}">
      <dgm:prSet/>
      <dgm:spPr/>
      <dgm:t>
        <a:bodyPr/>
        <a:lstStyle/>
        <a:p>
          <a:endParaRPr lang="tr-TR"/>
        </a:p>
      </dgm:t>
    </dgm:pt>
    <dgm:pt modelId="{101D6991-6477-4207-A7E8-F0FA660A90FA}">
      <dgm:prSet phldrT="[Metin]"/>
      <dgm:spPr/>
      <dgm:t>
        <a:bodyPr/>
        <a:lstStyle/>
        <a:p>
          <a:r>
            <a:rPr lang="tr-TR" b="1" dirty="0" smtClean="0">
              <a:solidFill>
                <a:srgbClr val="4F81BD"/>
              </a:solidFill>
            </a:rPr>
            <a:t>Müjdeci/Uyarıcı</a:t>
          </a:r>
          <a:endParaRPr lang="tr-TR" b="1" dirty="0">
            <a:solidFill>
              <a:srgbClr val="4F81BD"/>
            </a:solidFill>
          </a:endParaRPr>
        </a:p>
      </dgm:t>
    </dgm:pt>
    <dgm:pt modelId="{0F9AABE8-D1AA-4E2E-83F7-15E50EA80423}" type="parTrans" cxnId="{7AB67290-35E6-4418-95FC-93DDB18D0D7C}">
      <dgm:prSet/>
      <dgm:spPr/>
      <dgm:t>
        <a:bodyPr/>
        <a:lstStyle/>
        <a:p>
          <a:endParaRPr lang="tr-TR"/>
        </a:p>
      </dgm:t>
    </dgm:pt>
    <dgm:pt modelId="{22686DEF-BC7C-4FAA-B0C8-09631951CB57}" type="sibTrans" cxnId="{7AB67290-35E6-4418-95FC-93DDB18D0D7C}">
      <dgm:prSet/>
      <dgm:spPr/>
      <dgm:t>
        <a:bodyPr/>
        <a:lstStyle/>
        <a:p>
          <a:endParaRPr lang="tr-TR"/>
        </a:p>
      </dgm:t>
    </dgm:pt>
    <dgm:pt modelId="{05422800-4863-4B69-90E9-8514F1E3CA4D}">
      <dgm:prSet phldrT="[Metin]"/>
      <dgm:spPr/>
      <dgm:t>
        <a:bodyPr/>
        <a:lstStyle/>
        <a:p>
          <a:r>
            <a:rPr lang="tr-TR" b="1" dirty="0" smtClean="0">
              <a:solidFill>
                <a:srgbClr val="4F81BD"/>
              </a:solidFill>
            </a:rPr>
            <a:t>Örnek/Önder</a:t>
          </a:r>
          <a:endParaRPr lang="tr-TR" b="1" dirty="0">
            <a:solidFill>
              <a:srgbClr val="4F81BD"/>
            </a:solidFill>
          </a:endParaRPr>
        </a:p>
      </dgm:t>
    </dgm:pt>
    <dgm:pt modelId="{164B32EC-7AA5-4B55-8DD3-ABA417A28C0C}" type="parTrans" cxnId="{1F5A1F36-474A-4E1E-80DE-52295AE7A085}">
      <dgm:prSet/>
      <dgm:spPr/>
      <dgm:t>
        <a:bodyPr/>
        <a:lstStyle/>
        <a:p>
          <a:endParaRPr lang="tr-TR"/>
        </a:p>
      </dgm:t>
    </dgm:pt>
    <dgm:pt modelId="{DBFC0FA9-CF15-4B6A-A166-17AE27EE040B}" type="sibTrans" cxnId="{1F5A1F36-474A-4E1E-80DE-52295AE7A085}">
      <dgm:prSet/>
      <dgm:spPr/>
      <dgm:t>
        <a:bodyPr/>
        <a:lstStyle/>
        <a:p>
          <a:endParaRPr lang="tr-TR"/>
        </a:p>
      </dgm:t>
    </dgm:pt>
    <dgm:pt modelId="{F39F7A19-59E9-4FA2-8C40-CDDD8E1B1C26}">
      <dgm:prSet phldrT="[Metin]"/>
      <dgm:spPr/>
      <dgm:t>
        <a:bodyPr/>
        <a:lstStyle/>
        <a:p>
          <a:r>
            <a:rPr lang="tr-TR" dirty="0" smtClean="0"/>
            <a:t>İNSAN</a:t>
          </a:r>
          <a:endParaRPr lang="tr-TR" dirty="0"/>
        </a:p>
      </dgm:t>
    </dgm:pt>
    <dgm:pt modelId="{9B85B670-37F3-41E3-9E34-1C1044A814E1}" type="parTrans" cxnId="{E0435BE8-D285-4413-9789-E029E8768C60}">
      <dgm:prSet/>
      <dgm:spPr/>
      <dgm:t>
        <a:bodyPr/>
        <a:lstStyle/>
        <a:p>
          <a:endParaRPr lang="tr-TR"/>
        </a:p>
      </dgm:t>
    </dgm:pt>
    <dgm:pt modelId="{086D1212-3F35-4523-BF6C-2267579B8296}" type="sibTrans" cxnId="{E0435BE8-D285-4413-9789-E029E8768C60}">
      <dgm:prSet/>
      <dgm:spPr/>
      <dgm:t>
        <a:bodyPr/>
        <a:lstStyle/>
        <a:p>
          <a:endParaRPr lang="tr-TR"/>
        </a:p>
      </dgm:t>
    </dgm:pt>
    <dgm:pt modelId="{8D03B608-2E9F-4786-801D-C792580FF287}">
      <dgm:prSet phldrT="[Metin]"/>
      <dgm:spPr/>
      <dgm:t>
        <a:bodyPr/>
        <a:lstStyle/>
        <a:p>
          <a:r>
            <a:rPr lang="tr-TR" b="1" dirty="0" smtClean="0">
              <a:solidFill>
                <a:srgbClr val="4F81BD"/>
              </a:solidFill>
            </a:rPr>
            <a:t>İman X Küfür</a:t>
          </a:r>
          <a:endParaRPr lang="tr-TR" b="1" dirty="0">
            <a:solidFill>
              <a:srgbClr val="4F81BD"/>
            </a:solidFill>
          </a:endParaRPr>
        </a:p>
      </dgm:t>
    </dgm:pt>
    <dgm:pt modelId="{5B94181D-1A1A-4377-A3CE-6FECAD16550D}" type="parTrans" cxnId="{9EA032F6-1F62-4A97-96D4-018BDEF6C4B3}">
      <dgm:prSet/>
      <dgm:spPr/>
      <dgm:t>
        <a:bodyPr/>
        <a:lstStyle/>
        <a:p>
          <a:endParaRPr lang="tr-TR"/>
        </a:p>
      </dgm:t>
    </dgm:pt>
    <dgm:pt modelId="{66CEB80B-2D27-46AC-9CC1-6834C872EA62}" type="sibTrans" cxnId="{9EA032F6-1F62-4A97-96D4-018BDEF6C4B3}">
      <dgm:prSet/>
      <dgm:spPr/>
      <dgm:t>
        <a:bodyPr/>
        <a:lstStyle/>
        <a:p>
          <a:endParaRPr lang="tr-TR"/>
        </a:p>
      </dgm:t>
    </dgm:pt>
    <dgm:pt modelId="{2453C212-B330-42B7-855B-7CD57922CFD0}">
      <dgm:prSet phldrT="[Metin]"/>
      <dgm:spPr/>
      <dgm:t>
        <a:bodyPr/>
        <a:lstStyle/>
        <a:p>
          <a:r>
            <a:rPr lang="tr-TR" b="1" dirty="0" smtClean="0">
              <a:solidFill>
                <a:srgbClr val="4F81BD"/>
              </a:solidFill>
            </a:rPr>
            <a:t>Sevap X Günah</a:t>
          </a:r>
          <a:endParaRPr lang="tr-TR" b="1" dirty="0">
            <a:solidFill>
              <a:srgbClr val="4F81BD"/>
            </a:solidFill>
          </a:endParaRPr>
        </a:p>
      </dgm:t>
    </dgm:pt>
    <dgm:pt modelId="{D0CD7694-E30A-4A95-8972-EA7C70BE1D99}" type="parTrans" cxnId="{AA084D00-33B8-4B36-A22B-2E5CF50AF74E}">
      <dgm:prSet/>
      <dgm:spPr/>
      <dgm:t>
        <a:bodyPr/>
        <a:lstStyle/>
        <a:p>
          <a:endParaRPr lang="tr-TR"/>
        </a:p>
      </dgm:t>
    </dgm:pt>
    <dgm:pt modelId="{2FA184BD-C915-45EF-BB91-426627C28749}" type="sibTrans" cxnId="{AA084D00-33B8-4B36-A22B-2E5CF50AF74E}">
      <dgm:prSet/>
      <dgm:spPr/>
      <dgm:t>
        <a:bodyPr/>
        <a:lstStyle/>
        <a:p>
          <a:endParaRPr lang="tr-TR"/>
        </a:p>
      </dgm:t>
    </dgm:pt>
    <dgm:pt modelId="{0E3B9D4B-D315-4AAC-9ED6-808C1AE42930}">
      <dgm:prSet phldrT="[Metin]"/>
      <dgm:spPr/>
      <dgm:t>
        <a:bodyPr/>
        <a:lstStyle/>
        <a:p>
          <a:r>
            <a:rPr lang="tr-TR" b="1" dirty="0" smtClean="0">
              <a:solidFill>
                <a:srgbClr val="4F81BD"/>
              </a:solidFill>
            </a:rPr>
            <a:t>Ahlak X Ahlak Dışı</a:t>
          </a:r>
          <a:endParaRPr lang="tr-TR" b="1" dirty="0">
            <a:solidFill>
              <a:srgbClr val="4F81BD"/>
            </a:solidFill>
          </a:endParaRPr>
        </a:p>
      </dgm:t>
    </dgm:pt>
    <dgm:pt modelId="{6CE74E7F-A9F5-4652-9011-54D5C5D70D25}" type="parTrans" cxnId="{EDBAB885-1CA9-4682-9446-B92B501BCE28}">
      <dgm:prSet/>
      <dgm:spPr/>
      <dgm:t>
        <a:bodyPr/>
        <a:lstStyle/>
        <a:p>
          <a:endParaRPr lang="tr-TR"/>
        </a:p>
      </dgm:t>
    </dgm:pt>
    <dgm:pt modelId="{091485BF-2AAB-48EC-9D39-2329BD13FD6B}" type="sibTrans" cxnId="{EDBAB885-1CA9-4682-9446-B92B501BCE28}">
      <dgm:prSet/>
      <dgm:spPr/>
      <dgm:t>
        <a:bodyPr/>
        <a:lstStyle/>
        <a:p>
          <a:endParaRPr lang="tr-TR"/>
        </a:p>
      </dgm:t>
    </dgm:pt>
    <dgm:pt modelId="{E5627A9D-0C86-4E0F-8656-7828140FDE9D}">
      <dgm:prSet phldrT="[Metin]"/>
      <dgm:spPr/>
      <dgm:t>
        <a:bodyPr/>
        <a:lstStyle/>
        <a:p>
          <a:r>
            <a:rPr lang="tr-TR" b="1" dirty="0" smtClean="0">
              <a:solidFill>
                <a:srgbClr val="4F81BD"/>
              </a:solidFill>
            </a:rPr>
            <a:t>İffetli X İffetsiz</a:t>
          </a:r>
          <a:endParaRPr lang="tr-TR" b="1" dirty="0">
            <a:solidFill>
              <a:srgbClr val="4F81BD"/>
            </a:solidFill>
          </a:endParaRPr>
        </a:p>
      </dgm:t>
    </dgm:pt>
    <dgm:pt modelId="{14842136-2D01-4308-B0EA-3F9576460F07}" type="parTrans" cxnId="{06CC7179-F5FD-4DBB-AF22-7F9FE30B70E4}">
      <dgm:prSet/>
      <dgm:spPr/>
      <dgm:t>
        <a:bodyPr/>
        <a:lstStyle/>
        <a:p>
          <a:endParaRPr lang="tr-TR"/>
        </a:p>
      </dgm:t>
    </dgm:pt>
    <dgm:pt modelId="{06459C45-8576-48FF-A53A-9BCFC58E4DCD}" type="sibTrans" cxnId="{06CC7179-F5FD-4DBB-AF22-7F9FE30B70E4}">
      <dgm:prSet/>
      <dgm:spPr/>
      <dgm:t>
        <a:bodyPr/>
        <a:lstStyle/>
        <a:p>
          <a:endParaRPr lang="tr-TR"/>
        </a:p>
      </dgm:t>
    </dgm:pt>
    <dgm:pt modelId="{26FA00FD-9FEF-41A9-88D6-42B6D38C01BC}">
      <dgm:prSet phldrT="[Metin]"/>
      <dgm:spPr/>
      <dgm:t>
        <a:bodyPr/>
        <a:lstStyle/>
        <a:p>
          <a:r>
            <a:rPr lang="tr-TR" b="1" dirty="0" smtClean="0">
              <a:solidFill>
                <a:srgbClr val="4F81BD"/>
              </a:solidFill>
            </a:rPr>
            <a:t>Eşrefi Mahluk</a:t>
          </a:r>
          <a:endParaRPr lang="tr-TR" b="1" dirty="0">
            <a:solidFill>
              <a:srgbClr val="4F81BD"/>
            </a:solidFill>
          </a:endParaRPr>
        </a:p>
      </dgm:t>
    </dgm:pt>
    <dgm:pt modelId="{AA767450-4BE9-419F-9739-A792F33B4737}" type="parTrans" cxnId="{F0B497E5-7A25-4009-A03C-6A09D4177F36}">
      <dgm:prSet/>
      <dgm:spPr/>
      <dgm:t>
        <a:bodyPr/>
        <a:lstStyle/>
        <a:p>
          <a:endParaRPr lang="tr-TR"/>
        </a:p>
      </dgm:t>
    </dgm:pt>
    <dgm:pt modelId="{BFB86D93-985E-4C3E-8146-D5CFA06AC37D}" type="sibTrans" cxnId="{F0B497E5-7A25-4009-A03C-6A09D4177F36}">
      <dgm:prSet/>
      <dgm:spPr/>
      <dgm:t>
        <a:bodyPr/>
        <a:lstStyle/>
        <a:p>
          <a:endParaRPr lang="tr-TR"/>
        </a:p>
      </dgm:t>
    </dgm:pt>
    <dgm:pt modelId="{90DD077D-DE6F-467A-88DC-3DE611C9DD03}">
      <dgm:prSet phldrT="[Metin]"/>
      <dgm:spPr/>
      <dgm:t>
        <a:bodyPr/>
        <a:lstStyle/>
        <a:p>
          <a:r>
            <a:rPr lang="tr-TR" b="1" dirty="0" smtClean="0">
              <a:solidFill>
                <a:srgbClr val="4F81BD"/>
              </a:solidFill>
            </a:rPr>
            <a:t>Zaafları var</a:t>
          </a:r>
          <a:endParaRPr lang="tr-TR" b="1" dirty="0">
            <a:solidFill>
              <a:srgbClr val="4F81BD"/>
            </a:solidFill>
          </a:endParaRPr>
        </a:p>
      </dgm:t>
    </dgm:pt>
    <dgm:pt modelId="{9F917926-6AE4-447D-830F-DBDC174D971A}" type="parTrans" cxnId="{8295D85E-6F79-49F9-AA65-ACDF0D1CF75E}">
      <dgm:prSet/>
      <dgm:spPr/>
      <dgm:t>
        <a:bodyPr/>
        <a:lstStyle/>
        <a:p>
          <a:endParaRPr lang="tr-TR"/>
        </a:p>
      </dgm:t>
    </dgm:pt>
    <dgm:pt modelId="{25B36047-E11F-46F4-852E-3F3199A0ADB9}" type="sibTrans" cxnId="{8295D85E-6F79-49F9-AA65-ACDF0D1CF75E}">
      <dgm:prSet/>
      <dgm:spPr/>
      <dgm:t>
        <a:bodyPr/>
        <a:lstStyle/>
        <a:p>
          <a:endParaRPr lang="tr-TR"/>
        </a:p>
      </dgm:t>
    </dgm:pt>
    <dgm:pt modelId="{45F71156-879A-469B-B60A-48289CE5CD07}">
      <dgm:prSet phldrT="[Metin]"/>
      <dgm:spPr/>
      <dgm:t>
        <a:bodyPr/>
        <a:lstStyle/>
        <a:p>
          <a:r>
            <a:rPr lang="tr-TR" b="1" dirty="0" smtClean="0">
              <a:solidFill>
                <a:srgbClr val="4F81BD"/>
              </a:solidFill>
            </a:rPr>
            <a:t>İrşada ihtiyacı Var</a:t>
          </a:r>
          <a:endParaRPr lang="tr-TR" b="1" dirty="0">
            <a:solidFill>
              <a:srgbClr val="4F81BD"/>
            </a:solidFill>
          </a:endParaRPr>
        </a:p>
      </dgm:t>
    </dgm:pt>
    <dgm:pt modelId="{DA31C7D5-2F23-4076-A7E2-C5699461014C}" type="parTrans" cxnId="{38AFEE4E-C9C7-42A1-B523-DBFCBF24A2DE}">
      <dgm:prSet/>
      <dgm:spPr/>
      <dgm:t>
        <a:bodyPr/>
        <a:lstStyle/>
        <a:p>
          <a:endParaRPr lang="tr-TR"/>
        </a:p>
      </dgm:t>
    </dgm:pt>
    <dgm:pt modelId="{83087C66-9AB6-464B-88FA-D2DC895DD46A}" type="sibTrans" cxnId="{38AFEE4E-C9C7-42A1-B523-DBFCBF24A2DE}">
      <dgm:prSet/>
      <dgm:spPr/>
      <dgm:t>
        <a:bodyPr/>
        <a:lstStyle/>
        <a:p>
          <a:endParaRPr lang="tr-TR"/>
        </a:p>
      </dgm:t>
    </dgm:pt>
    <dgm:pt modelId="{CBB4C68D-9E3C-44A8-A4C1-33E58EA7F4B4}">
      <dgm:prSet phldrT="[Metin]"/>
      <dgm:spPr/>
      <dgm:t>
        <a:bodyPr/>
        <a:lstStyle/>
        <a:p>
          <a:r>
            <a:rPr lang="tr-TR" b="1" dirty="0" smtClean="0">
              <a:solidFill>
                <a:srgbClr val="4F81BD"/>
              </a:solidFill>
            </a:rPr>
            <a:t>Bilgilenmeli</a:t>
          </a:r>
          <a:endParaRPr lang="tr-TR" b="1" dirty="0">
            <a:solidFill>
              <a:srgbClr val="4F81BD"/>
            </a:solidFill>
          </a:endParaRPr>
        </a:p>
      </dgm:t>
    </dgm:pt>
    <dgm:pt modelId="{80F46F1C-0BE9-4916-A8AE-70AB25CA16F5}" type="parTrans" cxnId="{58D9CE9F-2BF8-4B99-B0D5-3D86283BF796}">
      <dgm:prSet/>
      <dgm:spPr/>
      <dgm:t>
        <a:bodyPr/>
        <a:lstStyle/>
        <a:p>
          <a:endParaRPr lang="tr-TR"/>
        </a:p>
      </dgm:t>
    </dgm:pt>
    <dgm:pt modelId="{E1E5509B-AB67-4AF8-AD51-068EA27C4CE8}" type="sibTrans" cxnId="{58D9CE9F-2BF8-4B99-B0D5-3D86283BF796}">
      <dgm:prSet/>
      <dgm:spPr/>
      <dgm:t>
        <a:bodyPr/>
        <a:lstStyle/>
        <a:p>
          <a:endParaRPr lang="tr-TR"/>
        </a:p>
      </dgm:t>
    </dgm:pt>
    <dgm:pt modelId="{B1060FB2-6302-4F33-9FB3-FD7FCA6FD91F}">
      <dgm:prSet phldrT="[Metin]"/>
      <dgm:spPr/>
      <dgm:t>
        <a:bodyPr/>
        <a:lstStyle/>
        <a:p>
          <a:r>
            <a:rPr lang="tr-TR" b="1" dirty="0" smtClean="0">
              <a:solidFill>
                <a:srgbClr val="4F81BD"/>
              </a:solidFill>
            </a:rPr>
            <a:t>Örnek görmeli</a:t>
          </a:r>
          <a:endParaRPr lang="tr-TR" b="1" dirty="0">
            <a:solidFill>
              <a:srgbClr val="4F81BD"/>
            </a:solidFill>
          </a:endParaRPr>
        </a:p>
      </dgm:t>
    </dgm:pt>
    <dgm:pt modelId="{250E0FD2-A9DB-44C1-BDA7-0CB35691C1D8}" type="parTrans" cxnId="{04E42526-CD08-4A3A-9DD2-1AC3401A239C}">
      <dgm:prSet/>
      <dgm:spPr/>
      <dgm:t>
        <a:bodyPr/>
        <a:lstStyle/>
        <a:p>
          <a:endParaRPr lang="tr-TR"/>
        </a:p>
      </dgm:t>
    </dgm:pt>
    <dgm:pt modelId="{42BF87B1-D492-409A-8A3C-5DAF753E79B4}" type="sibTrans" cxnId="{04E42526-CD08-4A3A-9DD2-1AC3401A239C}">
      <dgm:prSet/>
      <dgm:spPr/>
      <dgm:t>
        <a:bodyPr/>
        <a:lstStyle/>
        <a:p>
          <a:endParaRPr lang="tr-TR"/>
        </a:p>
      </dgm:t>
    </dgm:pt>
    <dgm:pt modelId="{5134F0A8-D01E-4B79-BC06-D604C858F7C9}">
      <dgm:prSet phldrT="[Metin]"/>
      <dgm:spPr/>
      <dgm:t>
        <a:bodyPr/>
        <a:lstStyle/>
        <a:p>
          <a:r>
            <a:rPr lang="tr-TR" b="1" dirty="0" smtClean="0">
              <a:solidFill>
                <a:srgbClr val="4F81BD"/>
              </a:solidFill>
            </a:rPr>
            <a:t>Helal X Haram</a:t>
          </a:r>
          <a:endParaRPr lang="tr-TR" b="1" dirty="0">
            <a:solidFill>
              <a:srgbClr val="4F81BD"/>
            </a:solidFill>
          </a:endParaRPr>
        </a:p>
      </dgm:t>
    </dgm:pt>
    <dgm:pt modelId="{715AE1D5-7868-4DF6-AF58-303AA64FDB56}" type="parTrans" cxnId="{132606B8-A155-476E-99D1-9435836F5A72}">
      <dgm:prSet/>
      <dgm:spPr/>
      <dgm:t>
        <a:bodyPr/>
        <a:lstStyle/>
        <a:p>
          <a:endParaRPr lang="tr-TR"/>
        </a:p>
      </dgm:t>
    </dgm:pt>
    <dgm:pt modelId="{8526836F-835A-4CE4-8E5F-4F572A430284}" type="sibTrans" cxnId="{132606B8-A155-476E-99D1-9435836F5A72}">
      <dgm:prSet/>
      <dgm:spPr/>
      <dgm:t>
        <a:bodyPr/>
        <a:lstStyle/>
        <a:p>
          <a:endParaRPr lang="tr-TR"/>
        </a:p>
      </dgm:t>
    </dgm:pt>
    <dgm:pt modelId="{2214E18E-AEC2-420F-BC51-F98EFED646E5}">
      <dgm:prSet phldrT="[Metin]"/>
      <dgm:spPr/>
      <dgm:t>
        <a:bodyPr/>
        <a:lstStyle/>
        <a:p>
          <a:r>
            <a:rPr lang="tr-TR" b="1" dirty="0" smtClean="0">
              <a:solidFill>
                <a:srgbClr val="4F81BD"/>
              </a:solidFill>
            </a:rPr>
            <a:t>Dünya/Ahiret</a:t>
          </a:r>
          <a:endParaRPr lang="tr-TR" b="1" dirty="0">
            <a:solidFill>
              <a:srgbClr val="4F81BD"/>
            </a:solidFill>
          </a:endParaRPr>
        </a:p>
      </dgm:t>
    </dgm:pt>
    <dgm:pt modelId="{A4DBC0BD-8793-4C0C-A98F-4AB89154934A}" type="parTrans" cxnId="{BA57437E-4570-4542-A8B5-BC19524EDDBE}">
      <dgm:prSet/>
      <dgm:spPr/>
      <dgm:t>
        <a:bodyPr/>
        <a:lstStyle/>
        <a:p>
          <a:endParaRPr lang="tr-TR"/>
        </a:p>
      </dgm:t>
    </dgm:pt>
    <dgm:pt modelId="{AF0037E6-BB5E-43ED-A7AD-FECA49DFA141}" type="sibTrans" cxnId="{BA57437E-4570-4542-A8B5-BC19524EDDBE}">
      <dgm:prSet/>
      <dgm:spPr/>
      <dgm:t>
        <a:bodyPr/>
        <a:lstStyle/>
        <a:p>
          <a:endParaRPr lang="tr-TR"/>
        </a:p>
      </dgm:t>
    </dgm:pt>
    <dgm:pt modelId="{1CA2ED68-9347-40AC-804A-9A38B30CF5C0}">
      <dgm:prSet phldrT="[Metin]"/>
      <dgm:spPr/>
      <dgm:t>
        <a:bodyPr/>
        <a:lstStyle/>
        <a:p>
          <a:r>
            <a:rPr lang="tr-TR" b="1" dirty="0" smtClean="0">
              <a:solidFill>
                <a:srgbClr val="4F81BD"/>
              </a:solidFill>
            </a:rPr>
            <a:t>Davete İcabet Edenler X İsyan Edenler</a:t>
          </a:r>
          <a:endParaRPr lang="tr-TR" b="1" dirty="0">
            <a:solidFill>
              <a:srgbClr val="4F81BD"/>
            </a:solidFill>
          </a:endParaRPr>
        </a:p>
      </dgm:t>
    </dgm:pt>
    <dgm:pt modelId="{E600C0C1-503C-4FBC-93FB-AABD872C0437}" type="parTrans" cxnId="{6E82227C-4096-4D3F-8145-BC5F506677EE}">
      <dgm:prSet/>
      <dgm:spPr/>
      <dgm:t>
        <a:bodyPr/>
        <a:lstStyle/>
        <a:p>
          <a:endParaRPr lang="tr-TR"/>
        </a:p>
      </dgm:t>
    </dgm:pt>
    <dgm:pt modelId="{E31B16A9-7D3F-493A-B8DA-E1D690891C51}" type="sibTrans" cxnId="{6E82227C-4096-4D3F-8145-BC5F506677EE}">
      <dgm:prSet/>
      <dgm:spPr/>
      <dgm:t>
        <a:bodyPr/>
        <a:lstStyle/>
        <a:p>
          <a:endParaRPr lang="tr-TR"/>
        </a:p>
      </dgm:t>
    </dgm:pt>
    <dgm:pt modelId="{E8D3E90C-102E-466E-A925-C20C216BBC90}">
      <dgm:prSet phldrT="[Metin]"/>
      <dgm:spPr/>
      <dgm:t>
        <a:bodyPr/>
        <a:lstStyle/>
        <a:p>
          <a:r>
            <a:rPr lang="tr-TR" b="1" dirty="0" smtClean="0">
              <a:solidFill>
                <a:srgbClr val="4F81BD"/>
              </a:solidFill>
            </a:rPr>
            <a:t>Huzura Erenler X Azabı Görenler</a:t>
          </a:r>
          <a:endParaRPr lang="tr-TR" b="1" dirty="0">
            <a:solidFill>
              <a:srgbClr val="4F81BD"/>
            </a:solidFill>
          </a:endParaRPr>
        </a:p>
      </dgm:t>
    </dgm:pt>
    <dgm:pt modelId="{D0B40C21-4014-40F7-81E0-D6B20BF8521F}" type="parTrans" cxnId="{014060A9-E8E1-4528-A836-E871EE86CEE6}">
      <dgm:prSet/>
      <dgm:spPr/>
      <dgm:t>
        <a:bodyPr/>
        <a:lstStyle/>
        <a:p>
          <a:endParaRPr lang="tr-TR"/>
        </a:p>
      </dgm:t>
    </dgm:pt>
    <dgm:pt modelId="{6AD95786-75AB-4DB3-907F-573FB652EB62}" type="sibTrans" cxnId="{014060A9-E8E1-4528-A836-E871EE86CEE6}">
      <dgm:prSet/>
      <dgm:spPr/>
      <dgm:t>
        <a:bodyPr/>
        <a:lstStyle/>
        <a:p>
          <a:endParaRPr lang="tr-TR"/>
        </a:p>
      </dgm:t>
    </dgm:pt>
    <dgm:pt modelId="{3AAF3EF3-C330-45DB-B71F-558CCB9EA92C}">
      <dgm:prSet phldrT="[Metin]"/>
      <dgm:spPr/>
      <dgm:t>
        <a:bodyPr/>
        <a:lstStyle/>
        <a:p>
          <a:r>
            <a:rPr lang="tr-TR" b="1" dirty="0" smtClean="0">
              <a:solidFill>
                <a:srgbClr val="4F81BD"/>
              </a:solidFill>
            </a:rPr>
            <a:t>Sorumluluğunun farkına varmalı</a:t>
          </a:r>
          <a:endParaRPr lang="tr-TR" b="1" dirty="0">
            <a:solidFill>
              <a:srgbClr val="4F81BD"/>
            </a:solidFill>
          </a:endParaRPr>
        </a:p>
      </dgm:t>
    </dgm:pt>
    <dgm:pt modelId="{02F98CF6-987F-4BDD-AFE3-790A9E4E0A92}" type="parTrans" cxnId="{D87D5981-F2AE-4DA0-BBE7-BAE4BC815EC8}">
      <dgm:prSet/>
      <dgm:spPr/>
      <dgm:t>
        <a:bodyPr/>
        <a:lstStyle/>
        <a:p>
          <a:endParaRPr lang="tr-TR"/>
        </a:p>
      </dgm:t>
    </dgm:pt>
    <dgm:pt modelId="{747CB5B5-3920-4E8B-9157-D962096F76A0}" type="sibTrans" cxnId="{D87D5981-F2AE-4DA0-BBE7-BAE4BC815EC8}">
      <dgm:prSet/>
      <dgm:spPr/>
      <dgm:t>
        <a:bodyPr/>
        <a:lstStyle/>
        <a:p>
          <a:endParaRPr lang="tr-TR"/>
        </a:p>
      </dgm:t>
    </dgm:pt>
    <dgm:pt modelId="{937D1D88-C2B1-41B1-A847-63B93F617034}" type="pres">
      <dgm:prSet presAssocID="{AAC51454-088C-4DAD-9D7B-FA3A04798822}" presName="composite" presStyleCnt="0">
        <dgm:presLayoutVars>
          <dgm:chMax val="5"/>
          <dgm:dir/>
          <dgm:animLvl val="ctr"/>
          <dgm:resizeHandles val="exact"/>
        </dgm:presLayoutVars>
      </dgm:prSet>
      <dgm:spPr/>
      <dgm:t>
        <a:bodyPr/>
        <a:lstStyle/>
        <a:p>
          <a:endParaRPr lang="tr-TR"/>
        </a:p>
      </dgm:t>
    </dgm:pt>
    <dgm:pt modelId="{9B65B35E-EB49-47CA-9A30-E060BFCBFDA9}" type="pres">
      <dgm:prSet presAssocID="{AAC51454-088C-4DAD-9D7B-FA3A04798822}" presName="cycle" presStyleCnt="0"/>
      <dgm:spPr/>
    </dgm:pt>
    <dgm:pt modelId="{78423D99-2BFA-4B3E-9AD5-BD14950B6F7C}" type="pres">
      <dgm:prSet presAssocID="{AAC51454-088C-4DAD-9D7B-FA3A04798822}" presName="centerShape" presStyleCnt="0"/>
      <dgm:spPr/>
    </dgm:pt>
    <dgm:pt modelId="{2F553631-5748-4927-B102-70B7B49E4A84}" type="pres">
      <dgm:prSet presAssocID="{AAC51454-088C-4DAD-9D7B-FA3A04798822}" presName="connSite" presStyleLbl="node1" presStyleIdx="0" presStyleCnt="5"/>
      <dgm:spPr/>
    </dgm:pt>
    <dgm:pt modelId="{86589415-AEB0-41BE-BDB3-84DBCEF4FF4D}" type="pres">
      <dgm:prSet presAssocID="{AAC51454-088C-4DAD-9D7B-FA3A04798822}" presName="visible" presStyleLbl="node1" presStyleIdx="0" presStyleCnt="5" custLinFactNeighborX="-163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DDF262-D884-4D7F-9790-3BEAA568CC9A}" type="pres">
      <dgm:prSet presAssocID="{D58AC5A4-43FA-43BF-B8A2-9817BC62FDF7}" presName="Name25" presStyleLbl="parChTrans1D1" presStyleIdx="0" presStyleCnt="4"/>
      <dgm:spPr/>
      <dgm:t>
        <a:bodyPr/>
        <a:lstStyle/>
        <a:p>
          <a:endParaRPr lang="tr-TR"/>
        </a:p>
      </dgm:t>
    </dgm:pt>
    <dgm:pt modelId="{0E5AF9EA-359C-4910-9822-F9E45CB1CA93}" type="pres">
      <dgm:prSet presAssocID="{9EBDBEA4-C53D-4337-A7BD-2D5E972E809E}" presName="node" presStyleCnt="0"/>
      <dgm:spPr/>
    </dgm:pt>
    <dgm:pt modelId="{F5EE44F8-2B5B-49A4-80A1-E5E24A292C25}" type="pres">
      <dgm:prSet presAssocID="{9EBDBEA4-C53D-4337-A7BD-2D5E972E809E}" presName="parentNode" presStyleLbl="node1" presStyleIdx="1" presStyleCnt="5">
        <dgm:presLayoutVars>
          <dgm:chMax val="1"/>
          <dgm:bulletEnabled val="1"/>
        </dgm:presLayoutVars>
      </dgm:prSet>
      <dgm:spPr/>
      <dgm:t>
        <a:bodyPr/>
        <a:lstStyle/>
        <a:p>
          <a:endParaRPr lang="tr-TR"/>
        </a:p>
      </dgm:t>
    </dgm:pt>
    <dgm:pt modelId="{37660889-3049-49A8-B9BD-1B27F49CF038}" type="pres">
      <dgm:prSet presAssocID="{9EBDBEA4-C53D-4337-A7BD-2D5E972E809E}" presName="childNode" presStyleLbl="revTx" presStyleIdx="0" presStyleCnt="4">
        <dgm:presLayoutVars>
          <dgm:bulletEnabled val="1"/>
        </dgm:presLayoutVars>
      </dgm:prSet>
      <dgm:spPr/>
      <dgm:t>
        <a:bodyPr/>
        <a:lstStyle/>
        <a:p>
          <a:endParaRPr lang="tr-TR"/>
        </a:p>
      </dgm:t>
    </dgm:pt>
    <dgm:pt modelId="{4285441E-99DF-4CD5-90E7-0AE8A1E02ACA}" type="pres">
      <dgm:prSet presAssocID="{1D194EFE-27F9-415A-AD4C-F04133D62EEA}" presName="Name25" presStyleLbl="parChTrans1D1" presStyleIdx="1" presStyleCnt="4"/>
      <dgm:spPr/>
      <dgm:t>
        <a:bodyPr/>
        <a:lstStyle/>
        <a:p>
          <a:endParaRPr lang="tr-TR"/>
        </a:p>
      </dgm:t>
    </dgm:pt>
    <dgm:pt modelId="{A847163E-50DD-4F21-A65F-DE6739CEA592}" type="pres">
      <dgm:prSet presAssocID="{02D74B70-CD4E-4D90-A779-E85729F29373}" presName="node" presStyleCnt="0"/>
      <dgm:spPr/>
    </dgm:pt>
    <dgm:pt modelId="{4CECEA34-FEDC-4F9A-97EA-93B5EFB0FF69}" type="pres">
      <dgm:prSet presAssocID="{02D74B70-CD4E-4D90-A779-E85729F29373}" presName="parentNode" presStyleLbl="node1" presStyleIdx="2" presStyleCnt="5">
        <dgm:presLayoutVars>
          <dgm:chMax val="1"/>
          <dgm:bulletEnabled val="1"/>
        </dgm:presLayoutVars>
      </dgm:prSet>
      <dgm:spPr/>
      <dgm:t>
        <a:bodyPr/>
        <a:lstStyle/>
        <a:p>
          <a:endParaRPr lang="tr-TR"/>
        </a:p>
      </dgm:t>
    </dgm:pt>
    <dgm:pt modelId="{B4402356-9AED-409D-B504-80014E3B444F}" type="pres">
      <dgm:prSet presAssocID="{02D74B70-CD4E-4D90-A779-E85729F29373}" presName="childNode" presStyleLbl="revTx" presStyleIdx="1" presStyleCnt="4">
        <dgm:presLayoutVars>
          <dgm:bulletEnabled val="1"/>
        </dgm:presLayoutVars>
      </dgm:prSet>
      <dgm:spPr/>
      <dgm:t>
        <a:bodyPr/>
        <a:lstStyle/>
        <a:p>
          <a:endParaRPr lang="tr-TR"/>
        </a:p>
      </dgm:t>
    </dgm:pt>
    <dgm:pt modelId="{6DABF844-2181-4CE5-8E7F-355104C83658}" type="pres">
      <dgm:prSet presAssocID="{8D4EE159-A763-4CBC-A95A-42AEF3FC87FE}" presName="Name25" presStyleLbl="parChTrans1D1" presStyleIdx="2" presStyleCnt="4"/>
      <dgm:spPr/>
      <dgm:t>
        <a:bodyPr/>
        <a:lstStyle/>
        <a:p>
          <a:endParaRPr lang="tr-TR"/>
        </a:p>
      </dgm:t>
    </dgm:pt>
    <dgm:pt modelId="{0865B9C4-2BC4-472C-A132-6A6A2A90A51B}" type="pres">
      <dgm:prSet presAssocID="{3B5C2214-E14F-4EC1-9412-7736ADA7F77C}" presName="node" presStyleCnt="0"/>
      <dgm:spPr/>
    </dgm:pt>
    <dgm:pt modelId="{4C51BD9F-80B8-4B10-9B2D-C05E3DDA31A5}" type="pres">
      <dgm:prSet presAssocID="{3B5C2214-E14F-4EC1-9412-7736ADA7F77C}" presName="parentNode" presStyleLbl="node1" presStyleIdx="3" presStyleCnt="5" custScaleX="109492" custScaleY="111743">
        <dgm:presLayoutVars>
          <dgm:chMax val="1"/>
          <dgm:bulletEnabled val="1"/>
        </dgm:presLayoutVars>
      </dgm:prSet>
      <dgm:spPr/>
      <dgm:t>
        <a:bodyPr/>
        <a:lstStyle/>
        <a:p>
          <a:endParaRPr lang="tr-TR"/>
        </a:p>
      </dgm:t>
    </dgm:pt>
    <dgm:pt modelId="{EA5E8245-2CD0-4E97-8290-A018ED1F75AB}" type="pres">
      <dgm:prSet presAssocID="{3B5C2214-E14F-4EC1-9412-7736ADA7F77C}" presName="childNode" presStyleLbl="revTx" presStyleIdx="2" presStyleCnt="4">
        <dgm:presLayoutVars>
          <dgm:bulletEnabled val="1"/>
        </dgm:presLayoutVars>
      </dgm:prSet>
      <dgm:spPr/>
      <dgm:t>
        <a:bodyPr/>
        <a:lstStyle/>
        <a:p>
          <a:endParaRPr lang="tr-TR"/>
        </a:p>
      </dgm:t>
    </dgm:pt>
    <dgm:pt modelId="{6141F606-4E11-45F5-933C-2C84F93DD676}" type="pres">
      <dgm:prSet presAssocID="{9B85B670-37F3-41E3-9E34-1C1044A814E1}" presName="Name25" presStyleLbl="parChTrans1D1" presStyleIdx="3" presStyleCnt="4"/>
      <dgm:spPr/>
      <dgm:t>
        <a:bodyPr/>
        <a:lstStyle/>
        <a:p>
          <a:endParaRPr lang="tr-TR"/>
        </a:p>
      </dgm:t>
    </dgm:pt>
    <dgm:pt modelId="{16F8935C-2504-4467-8852-6730C86AACA3}" type="pres">
      <dgm:prSet presAssocID="{F39F7A19-59E9-4FA2-8C40-CDDD8E1B1C26}" presName="node" presStyleCnt="0"/>
      <dgm:spPr/>
    </dgm:pt>
    <dgm:pt modelId="{5520F441-616A-41CA-8199-39C8ADC6FAD5}" type="pres">
      <dgm:prSet presAssocID="{F39F7A19-59E9-4FA2-8C40-CDDD8E1B1C26}" presName="parentNode" presStyleLbl="node1" presStyleIdx="4" presStyleCnt="5">
        <dgm:presLayoutVars>
          <dgm:chMax val="1"/>
          <dgm:bulletEnabled val="1"/>
        </dgm:presLayoutVars>
      </dgm:prSet>
      <dgm:spPr/>
      <dgm:t>
        <a:bodyPr/>
        <a:lstStyle/>
        <a:p>
          <a:endParaRPr lang="tr-TR"/>
        </a:p>
      </dgm:t>
    </dgm:pt>
    <dgm:pt modelId="{FB965DBB-E146-4386-99C0-F008DF3B49AD}" type="pres">
      <dgm:prSet presAssocID="{F39F7A19-59E9-4FA2-8C40-CDDD8E1B1C26}" presName="childNode" presStyleLbl="revTx" presStyleIdx="3" presStyleCnt="4">
        <dgm:presLayoutVars>
          <dgm:bulletEnabled val="1"/>
        </dgm:presLayoutVars>
      </dgm:prSet>
      <dgm:spPr/>
      <dgm:t>
        <a:bodyPr/>
        <a:lstStyle/>
        <a:p>
          <a:endParaRPr lang="tr-TR"/>
        </a:p>
      </dgm:t>
    </dgm:pt>
  </dgm:ptLst>
  <dgm:cxnLst>
    <dgm:cxn modelId="{9EA032F6-1F62-4A97-96D4-018BDEF6C4B3}" srcId="{3B5C2214-E14F-4EC1-9412-7736ADA7F77C}" destId="{8D03B608-2E9F-4786-801D-C792580FF287}" srcOrd="0" destOrd="0" parTransId="{5B94181D-1A1A-4377-A3CE-6FECAD16550D}" sibTransId="{66CEB80B-2D27-46AC-9CC1-6834C872EA62}"/>
    <dgm:cxn modelId="{C518A8A5-5D23-4353-AE6B-9B86D314E4D9}" type="presOf" srcId="{E8D3E90C-102E-466E-A925-C20C216BBC90}" destId="{EA5E8245-2CD0-4E97-8290-A018ED1F75AB}" srcOrd="0" destOrd="7" presId="urn:microsoft.com/office/officeart/2005/8/layout/radial2"/>
    <dgm:cxn modelId="{DB2569E4-F914-475C-8CC8-1841B0CF6D37}" type="presOf" srcId="{1D194EFE-27F9-415A-AD4C-F04133D62EEA}" destId="{4285441E-99DF-4CD5-90E7-0AE8A1E02ACA}" srcOrd="0" destOrd="0" presId="urn:microsoft.com/office/officeart/2005/8/layout/radial2"/>
    <dgm:cxn modelId="{86ADE0E5-D0B7-4ADF-8492-91EA2B696A37}" type="presOf" srcId="{B1060FB2-6302-4F33-9FB3-FD7FCA6FD91F}" destId="{FB965DBB-E146-4386-99C0-F008DF3B49AD}" srcOrd="0" destOrd="4" presId="urn:microsoft.com/office/officeart/2005/8/layout/radial2"/>
    <dgm:cxn modelId="{96FE2F64-EE60-4865-9AE8-0030EF23A39B}" type="presOf" srcId="{CBB4C68D-9E3C-44A8-A4C1-33E58EA7F4B4}" destId="{FB965DBB-E146-4386-99C0-F008DF3B49AD}" srcOrd="0" destOrd="3" presId="urn:microsoft.com/office/officeart/2005/8/layout/radial2"/>
    <dgm:cxn modelId="{4E26FF47-3302-4ED3-BB74-37F0B12DB904}" type="presOf" srcId="{C1107777-FC95-4640-AF99-A5AF4FE2DA68}" destId="{B4402356-9AED-409D-B504-80014E3B444F}" srcOrd="0" destOrd="2" presId="urn:microsoft.com/office/officeart/2005/8/layout/radial2"/>
    <dgm:cxn modelId="{7431C0EE-D8DE-47A4-9F05-879AE23D1A1F}" srcId="{AAC51454-088C-4DAD-9D7B-FA3A04798822}" destId="{9EBDBEA4-C53D-4337-A7BD-2D5E972E809E}" srcOrd="0" destOrd="0" parTransId="{D58AC5A4-43FA-43BF-B8A2-9817BC62FDF7}" sibTransId="{D81938A8-D7BE-48A9-9510-045F5A150FBA}"/>
    <dgm:cxn modelId="{568A081C-80AA-4213-AFF9-1FBBE4B27845}" srcId="{9EBDBEA4-C53D-4337-A7BD-2D5E972E809E}" destId="{73F67F8B-46F0-4709-86E5-9F9D87F5F656}" srcOrd="0" destOrd="0" parTransId="{9EB3B93C-97E2-4F19-8D41-9F1FC0711C71}" sibTransId="{B5E86CD2-19AC-474E-AD8C-D723A19998C8}"/>
    <dgm:cxn modelId="{AD9ED489-AFA2-4F44-BE6A-7B12BB4E6C6B}" type="presOf" srcId="{02D74B70-CD4E-4D90-A779-E85729F29373}" destId="{4CECEA34-FEDC-4F9A-97EA-93B5EFB0FF69}" srcOrd="0" destOrd="0" presId="urn:microsoft.com/office/officeart/2005/8/layout/radial2"/>
    <dgm:cxn modelId="{AEF5957D-132E-4D0E-91F1-7928357256A1}" srcId="{02D74B70-CD4E-4D90-A779-E85729F29373}" destId="{5C06D646-42C9-4FFD-A56D-020057D2D485}" srcOrd="0" destOrd="0" parTransId="{9961F386-3233-4F2D-9A00-04405BCCD3CB}" sibTransId="{8FC69658-B17C-4BB1-81A7-8BE3119379A2}"/>
    <dgm:cxn modelId="{38AFEE4E-C9C7-42A1-B523-DBFCBF24A2DE}" srcId="{F39F7A19-59E9-4FA2-8C40-CDDD8E1B1C26}" destId="{45F71156-879A-469B-B60A-48289CE5CD07}" srcOrd="2" destOrd="0" parTransId="{DA31C7D5-2F23-4076-A7E2-C5699461014C}" sibTransId="{83087C66-9AB6-464B-88FA-D2DC895DD46A}"/>
    <dgm:cxn modelId="{E134CE99-7116-4129-940B-FC7EFF633CA5}" type="presOf" srcId="{8D4EE159-A763-4CBC-A95A-42AEF3FC87FE}" destId="{6DABF844-2181-4CE5-8E7F-355104C83658}" srcOrd="0" destOrd="0" presId="urn:microsoft.com/office/officeart/2005/8/layout/radial2"/>
    <dgm:cxn modelId="{BA57437E-4570-4542-A8B5-BC19524EDDBE}" srcId="{3B5C2214-E14F-4EC1-9412-7736ADA7F77C}" destId="{2214E18E-AEC2-420F-BC51-F98EFED646E5}" srcOrd="5" destOrd="0" parTransId="{A4DBC0BD-8793-4C0C-A98F-4AB89154934A}" sibTransId="{AF0037E6-BB5E-43ED-A7AD-FECA49DFA141}"/>
    <dgm:cxn modelId="{B2E693A8-E7A7-490D-8848-FBAB5D89B381}" type="presOf" srcId="{AAC51454-088C-4DAD-9D7B-FA3A04798822}" destId="{937D1D88-C2B1-41B1-A847-63B93F617034}" srcOrd="0" destOrd="0" presId="urn:microsoft.com/office/officeart/2005/8/layout/radial2"/>
    <dgm:cxn modelId="{11560D08-44B8-447D-BB21-EF6D46868A59}" type="presOf" srcId="{5C06D646-42C9-4FFD-A56D-020057D2D485}" destId="{B4402356-9AED-409D-B504-80014E3B444F}" srcOrd="0" destOrd="0" presId="urn:microsoft.com/office/officeart/2005/8/layout/radial2"/>
    <dgm:cxn modelId="{A8FC7B80-E5BF-42E5-9F9F-EC37B78AF611}" srcId="{AAC51454-088C-4DAD-9D7B-FA3A04798822}" destId="{02D74B70-CD4E-4D90-A779-E85729F29373}" srcOrd="1" destOrd="0" parTransId="{1D194EFE-27F9-415A-AD4C-F04133D62EEA}" sibTransId="{CAEA9CD6-B906-41B3-9AB6-4C82B8D3B345}"/>
    <dgm:cxn modelId="{79AB128D-A714-46C9-B490-C93300748978}" type="presOf" srcId="{9B85B670-37F3-41E3-9E34-1C1044A814E1}" destId="{6141F606-4E11-45F5-933C-2C84F93DD676}" srcOrd="0" destOrd="0" presId="urn:microsoft.com/office/officeart/2005/8/layout/radial2"/>
    <dgm:cxn modelId="{06CC7179-F5FD-4DBB-AF22-7F9FE30B70E4}" srcId="{3B5C2214-E14F-4EC1-9412-7736ADA7F77C}" destId="{E5627A9D-0C86-4E0F-8656-7828140FDE9D}" srcOrd="4" destOrd="0" parTransId="{14842136-2D01-4308-B0EA-3F9576460F07}" sibTransId="{06459C45-8576-48FF-A53A-9BCFC58E4DCD}"/>
    <dgm:cxn modelId="{AB5104D8-E760-4F85-87C5-E2ADA8ED6960}" type="presOf" srcId="{9EBDBEA4-C53D-4337-A7BD-2D5E972E809E}" destId="{F5EE44F8-2B5B-49A4-80A1-E5E24A292C25}" srcOrd="0" destOrd="0" presId="urn:microsoft.com/office/officeart/2005/8/layout/radial2"/>
    <dgm:cxn modelId="{8FE04F98-F43D-4F02-93A0-6800EE775B54}" type="presOf" srcId="{73F67F8B-46F0-4709-86E5-9F9D87F5F656}" destId="{37660889-3049-49A8-B9BD-1B27F49CF038}" srcOrd="0" destOrd="0" presId="urn:microsoft.com/office/officeart/2005/8/layout/radial2"/>
    <dgm:cxn modelId="{4360D935-7751-4A03-834A-020C8BAEF4BB}" type="presOf" srcId="{1CA2ED68-9347-40AC-804A-9A38B30CF5C0}" destId="{EA5E8245-2CD0-4E97-8290-A018ED1F75AB}" srcOrd="0" destOrd="6" presId="urn:microsoft.com/office/officeart/2005/8/layout/radial2"/>
    <dgm:cxn modelId="{7AB67290-35E6-4418-95FC-93DDB18D0D7C}" srcId="{9EBDBEA4-C53D-4337-A7BD-2D5E972E809E}" destId="{101D6991-6477-4207-A7E8-F0FA660A90FA}" srcOrd="1" destOrd="0" parTransId="{0F9AABE8-D1AA-4E2E-83F7-15E50EA80423}" sibTransId="{22686DEF-BC7C-4FAA-B0C8-09631951CB57}"/>
    <dgm:cxn modelId="{E9BA3291-F6C7-4192-9F6F-785BA0154673}" type="presOf" srcId="{2214E18E-AEC2-420F-BC51-F98EFED646E5}" destId="{EA5E8245-2CD0-4E97-8290-A018ED1F75AB}" srcOrd="0" destOrd="5" presId="urn:microsoft.com/office/officeart/2005/8/layout/radial2"/>
    <dgm:cxn modelId="{587CE544-9948-4953-ADB2-929CB2951B6A}" type="presOf" srcId="{3AAF3EF3-C330-45DB-B71F-558CCB9EA92C}" destId="{FB965DBB-E146-4386-99C0-F008DF3B49AD}" srcOrd="0" destOrd="5" presId="urn:microsoft.com/office/officeart/2005/8/layout/radial2"/>
    <dgm:cxn modelId="{1F5A1F36-474A-4E1E-80DE-52295AE7A085}" srcId="{9EBDBEA4-C53D-4337-A7BD-2D5E972E809E}" destId="{05422800-4863-4B69-90E9-8514F1E3CA4D}" srcOrd="2" destOrd="0" parTransId="{164B32EC-7AA5-4B55-8DD3-ABA417A28C0C}" sibTransId="{DBFC0FA9-CF15-4B6A-A166-17AE27EE040B}"/>
    <dgm:cxn modelId="{994CF15C-312A-4BB8-8397-9CE6FB9BE6E5}" type="presOf" srcId="{90DD077D-DE6F-467A-88DC-3DE611C9DD03}" destId="{FB965DBB-E146-4386-99C0-F008DF3B49AD}" srcOrd="0" destOrd="1" presId="urn:microsoft.com/office/officeart/2005/8/layout/radial2"/>
    <dgm:cxn modelId="{AA084D00-33B8-4B36-A22B-2E5CF50AF74E}" srcId="{3B5C2214-E14F-4EC1-9412-7736ADA7F77C}" destId="{2453C212-B330-42B7-855B-7CD57922CFD0}" srcOrd="2" destOrd="0" parTransId="{D0CD7694-E30A-4A95-8972-EA7C70BE1D99}" sibTransId="{2FA184BD-C915-45EF-BB91-426627C28749}"/>
    <dgm:cxn modelId="{E08E0ECE-ACAB-4910-BCA7-9DD73B030711}" type="presOf" srcId="{101D6991-6477-4207-A7E8-F0FA660A90FA}" destId="{37660889-3049-49A8-B9BD-1B27F49CF038}" srcOrd="0" destOrd="1" presId="urn:microsoft.com/office/officeart/2005/8/layout/radial2"/>
    <dgm:cxn modelId="{014060A9-E8E1-4528-A836-E871EE86CEE6}" srcId="{3B5C2214-E14F-4EC1-9412-7736ADA7F77C}" destId="{E8D3E90C-102E-466E-A925-C20C216BBC90}" srcOrd="7" destOrd="0" parTransId="{D0B40C21-4014-40F7-81E0-D6B20BF8521F}" sibTransId="{6AD95786-75AB-4DB3-907F-573FB652EB62}"/>
    <dgm:cxn modelId="{07713AC0-3171-46E4-AB75-739B2B65A6B1}" type="presOf" srcId="{E5627A9D-0C86-4E0F-8656-7828140FDE9D}" destId="{EA5E8245-2CD0-4E97-8290-A018ED1F75AB}" srcOrd="0" destOrd="4" presId="urn:microsoft.com/office/officeart/2005/8/layout/radial2"/>
    <dgm:cxn modelId="{13CB8077-DA4A-4AE9-901D-91BC36759E03}" type="presOf" srcId="{05422800-4863-4B69-90E9-8514F1E3CA4D}" destId="{37660889-3049-49A8-B9BD-1B27F49CF038}" srcOrd="0" destOrd="2" presId="urn:microsoft.com/office/officeart/2005/8/layout/radial2"/>
    <dgm:cxn modelId="{51DEAD47-AE22-402A-AE83-4C82CF08BC7A}" type="presOf" srcId="{D86CCDDB-1819-4127-A47E-7762DB36EE4E}" destId="{B4402356-9AED-409D-B504-80014E3B444F}" srcOrd="0" destOrd="1" presId="urn:microsoft.com/office/officeart/2005/8/layout/radial2"/>
    <dgm:cxn modelId="{132606B8-A155-476E-99D1-9435836F5A72}" srcId="{3B5C2214-E14F-4EC1-9412-7736ADA7F77C}" destId="{5134F0A8-D01E-4B79-BC06-D604C858F7C9}" srcOrd="1" destOrd="0" parTransId="{715AE1D5-7868-4DF6-AF58-303AA64FDB56}" sibTransId="{8526836F-835A-4CE4-8E5F-4F572A430284}"/>
    <dgm:cxn modelId="{2E1AF531-8F8F-4467-8782-B11E6436335F}" type="presOf" srcId="{D58AC5A4-43FA-43BF-B8A2-9817BC62FDF7}" destId="{ADDDF262-D884-4D7F-9790-3BEAA568CC9A}" srcOrd="0" destOrd="0" presId="urn:microsoft.com/office/officeart/2005/8/layout/radial2"/>
    <dgm:cxn modelId="{6E82227C-4096-4D3F-8145-BC5F506677EE}" srcId="{3B5C2214-E14F-4EC1-9412-7736ADA7F77C}" destId="{1CA2ED68-9347-40AC-804A-9A38B30CF5C0}" srcOrd="6" destOrd="0" parTransId="{E600C0C1-503C-4FBC-93FB-AABD872C0437}" sibTransId="{E31B16A9-7D3F-493A-B8DA-E1D690891C51}"/>
    <dgm:cxn modelId="{857C810C-4789-45F7-994D-0BEF1B8B88E6}" type="presOf" srcId="{3B5C2214-E14F-4EC1-9412-7736ADA7F77C}" destId="{4C51BD9F-80B8-4B10-9B2D-C05E3DDA31A5}" srcOrd="0" destOrd="0" presId="urn:microsoft.com/office/officeart/2005/8/layout/radial2"/>
    <dgm:cxn modelId="{9E2D2602-C080-4197-841A-19111EF3146F}" srcId="{AAC51454-088C-4DAD-9D7B-FA3A04798822}" destId="{3B5C2214-E14F-4EC1-9412-7736ADA7F77C}" srcOrd="2" destOrd="0" parTransId="{8D4EE159-A763-4CBC-A95A-42AEF3FC87FE}" sibTransId="{09F07753-65CC-4353-A711-6F997716E603}"/>
    <dgm:cxn modelId="{677C4E5A-EB18-42E7-AE5D-C5DB44CA3318}" type="presOf" srcId="{5134F0A8-D01E-4B79-BC06-D604C858F7C9}" destId="{EA5E8245-2CD0-4E97-8290-A018ED1F75AB}" srcOrd="0" destOrd="1" presId="urn:microsoft.com/office/officeart/2005/8/layout/radial2"/>
    <dgm:cxn modelId="{EDBAB885-1CA9-4682-9446-B92B501BCE28}" srcId="{3B5C2214-E14F-4EC1-9412-7736ADA7F77C}" destId="{0E3B9D4B-D315-4AAC-9ED6-808C1AE42930}" srcOrd="3" destOrd="0" parTransId="{6CE74E7F-A9F5-4652-9011-54D5C5D70D25}" sibTransId="{091485BF-2AAB-48EC-9D39-2329BD13FD6B}"/>
    <dgm:cxn modelId="{F583B7E3-8EB1-4205-9FE3-D2A34E45100E}" srcId="{02D74B70-CD4E-4D90-A779-E85729F29373}" destId="{D86CCDDB-1819-4127-A47E-7762DB36EE4E}" srcOrd="1" destOrd="0" parTransId="{CC7BBC54-8D4A-481E-BE71-D870829AC930}" sibTransId="{3A6908D2-65AC-4B79-A353-55E40E59E758}"/>
    <dgm:cxn modelId="{6BA00D46-437B-4197-BFC3-9234799CB385}" type="presOf" srcId="{2453C212-B330-42B7-855B-7CD57922CFD0}" destId="{EA5E8245-2CD0-4E97-8290-A018ED1F75AB}" srcOrd="0" destOrd="2" presId="urn:microsoft.com/office/officeart/2005/8/layout/radial2"/>
    <dgm:cxn modelId="{04E42526-CD08-4A3A-9DD2-1AC3401A239C}" srcId="{F39F7A19-59E9-4FA2-8C40-CDDD8E1B1C26}" destId="{B1060FB2-6302-4F33-9FB3-FD7FCA6FD91F}" srcOrd="4" destOrd="0" parTransId="{250E0FD2-A9DB-44C1-BDA7-0CB35691C1D8}" sibTransId="{42BF87B1-D492-409A-8A3C-5DAF753E79B4}"/>
    <dgm:cxn modelId="{8FD0F491-275A-43C7-9511-8084D627356A}" type="presOf" srcId="{45F71156-879A-469B-B60A-48289CE5CD07}" destId="{FB965DBB-E146-4386-99C0-F008DF3B49AD}" srcOrd="0" destOrd="2" presId="urn:microsoft.com/office/officeart/2005/8/layout/radial2"/>
    <dgm:cxn modelId="{8295D85E-6F79-49F9-AA65-ACDF0D1CF75E}" srcId="{F39F7A19-59E9-4FA2-8C40-CDDD8E1B1C26}" destId="{90DD077D-DE6F-467A-88DC-3DE611C9DD03}" srcOrd="1" destOrd="0" parTransId="{9F917926-6AE4-447D-830F-DBDC174D971A}" sibTransId="{25B36047-E11F-46F4-852E-3F3199A0ADB9}"/>
    <dgm:cxn modelId="{F0B497E5-7A25-4009-A03C-6A09D4177F36}" srcId="{F39F7A19-59E9-4FA2-8C40-CDDD8E1B1C26}" destId="{26FA00FD-9FEF-41A9-88D6-42B6D38C01BC}" srcOrd="0" destOrd="0" parTransId="{AA767450-4BE9-419F-9739-A792F33B4737}" sibTransId="{BFB86D93-985E-4C3E-8146-D5CFA06AC37D}"/>
    <dgm:cxn modelId="{3D651CCC-DC7A-454F-9908-D978B6AFA857}" type="presOf" srcId="{F39F7A19-59E9-4FA2-8C40-CDDD8E1B1C26}" destId="{5520F441-616A-41CA-8199-39C8ADC6FAD5}" srcOrd="0" destOrd="0" presId="urn:microsoft.com/office/officeart/2005/8/layout/radial2"/>
    <dgm:cxn modelId="{BD818A3B-1C0B-4E0C-8440-E86E708246B3}" type="presOf" srcId="{26FA00FD-9FEF-41A9-88D6-42B6D38C01BC}" destId="{FB965DBB-E146-4386-99C0-F008DF3B49AD}" srcOrd="0" destOrd="0" presId="urn:microsoft.com/office/officeart/2005/8/layout/radial2"/>
    <dgm:cxn modelId="{7CD45308-BCEC-458C-BDFE-46608DE14F26}" type="presOf" srcId="{8D03B608-2E9F-4786-801D-C792580FF287}" destId="{EA5E8245-2CD0-4E97-8290-A018ED1F75AB}" srcOrd="0" destOrd="0" presId="urn:microsoft.com/office/officeart/2005/8/layout/radial2"/>
    <dgm:cxn modelId="{E0435BE8-D285-4413-9789-E029E8768C60}" srcId="{AAC51454-088C-4DAD-9D7B-FA3A04798822}" destId="{F39F7A19-59E9-4FA2-8C40-CDDD8E1B1C26}" srcOrd="3" destOrd="0" parTransId="{9B85B670-37F3-41E3-9E34-1C1044A814E1}" sibTransId="{086D1212-3F35-4523-BF6C-2267579B8296}"/>
    <dgm:cxn modelId="{D87D5981-F2AE-4DA0-BBE7-BAE4BC815EC8}" srcId="{F39F7A19-59E9-4FA2-8C40-CDDD8E1B1C26}" destId="{3AAF3EF3-C330-45DB-B71F-558CCB9EA92C}" srcOrd="5" destOrd="0" parTransId="{02F98CF6-987F-4BDD-AFE3-790A9E4E0A92}" sibTransId="{747CB5B5-3920-4E8B-9157-D962096F76A0}"/>
    <dgm:cxn modelId="{58D9CE9F-2BF8-4B99-B0D5-3D86283BF796}" srcId="{F39F7A19-59E9-4FA2-8C40-CDDD8E1B1C26}" destId="{CBB4C68D-9E3C-44A8-A4C1-33E58EA7F4B4}" srcOrd="3" destOrd="0" parTransId="{80F46F1C-0BE9-4916-A8AE-70AB25CA16F5}" sibTransId="{E1E5509B-AB67-4AF8-AD51-068EA27C4CE8}"/>
    <dgm:cxn modelId="{EA8F4588-BC3E-4463-86E8-2880864AA433}" type="presOf" srcId="{0E3B9D4B-D315-4AAC-9ED6-808C1AE42930}" destId="{EA5E8245-2CD0-4E97-8290-A018ED1F75AB}" srcOrd="0" destOrd="3" presId="urn:microsoft.com/office/officeart/2005/8/layout/radial2"/>
    <dgm:cxn modelId="{E9E89496-6F7D-4DEB-A725-BBE151E569B8}" srcId="{02D74B70-CD4E-4D90-A779-E85729F29373}" destId="{C1107777-FC95-4640-AF99-A5AF4FE2DA68}" srcOrd="2" destOrd="0" parTransId="{1D153232-18EA-465D-AAD8-419CE109D9D8}" sibTransId="{504CA907-777D-47A1-8F88-D79166986B3B}"/>
    <dgm:cxn modelId="{1E1F84D6-62E3-4BDB-BF59-CDAF85FB8B1B}" type="presParOf" srcId="{937D1D88-C2B1-41B1-A847-63B93F617034}" destId="{9B65B35E-EB49-47CA-9A30-E060BFCBFDA9}" srcOrd="0" destOrd="0" presId="urn:microsoft.com/office/officeart/2005/8/layout/radial2"/>
    <dgm:cxn modelId="{6B7320B3-C0DC-4450-8734-E88ADDAAF372}" type="presParOf" srcId="{9B65B35E-EB49-47CA-9A30-E060BFCBFDA9}" destId="{78423D99-2BFA-4B3E-9AD5-BD14950B6F7C}" srcOrd="0" destOrd="0" presId="urn:microsoft.com/office/officeart/2005/8/layout/radial2"/>
    <dgm:cxn modelId="{8E5D79C9-4203-4C83-8022-31C4F24456F8}" type="presParOf" srcId="{78423D99-2BFA-4B3E-9AD5-BD14950B6F7C}" destId="{2F553631-5748-4927-B102-70B7B49E4A84}" srcOrd="0" destOrd="0" presId="urn:microsoft.com/office/officeart/2005/8/layout/radial2"/>
    <dgm:cxn modelId="{A36B5540-792D-4284-87C1-E4E359FEC7D0}" type="presParOf" srcId="{78423D99-2BFA-4B3E-9AD5-BD14950B6F7C}" destId="{86589415-AEB0-41BE-BDB3-84DBCEF4FF4D}" srcOrd="1" destOrd="0" presId="urn:microsoft.com/office/officeart/2005/8/layout/radial2"/>
    <dgm:cxn modelId="{4D4A83D9-429E-43D8-901B-B1857673D3E8}" type="presParOf" srcId="{9B65B35E-EB49-47CA-9A30-E060BFCBFDA9}" destId="{ADDDF262-D884-4D7F-9790-3BEAA568CC9A}" srcOrd="1" destOrd="0" presId="urn:microsoft.com/office/officeart/2005/8/layout/radial2"/>
    <dgm:cxn modelId="{5F5BD15C-2AC6-4937-BA01-F8978FB6CE4E}" type="presParOf" srcId="{9B65B35E-EB49-47CA-9A30-E060BFCBFDA9}" destId="{0E5AF9EA-359C-4910-9822-F9E45CB1CA93}" srcOrd="2" destOrd="0" presId="urn:microsoft.com/office/officeart/2005/8/layout/radial2"/>
    <dgm:cxn modelId="{035CF008-E6D9-4A75-9D19-E94648E2ACAC}" type="presParOf" srcId="{0E5AF9EA-359C-4910-9822-F9E45CB1CA93}" destId="{F5EE44F8-2B5B-49A4-80A1-E5E24A292C25}" srcOrd="0" destOrd="0" presId="urn:microsoft.com/office/officeart/2005/8/layout/radial2"/>
    <dgm:cxn modelId="{AA6C9E9F-7842-4EAB-921F-CABA5725C48D}" type="presParOf" srcId="{0E5AF9EA-359C-4910-9822-F9E45CB1CA93}" destId="{37660889-3049-49A8-B9BD-1B27F49CF038}" srcOrd="1" destOrd="0" presId="urn:microsoft.com/office/officeart/2005/8/layout/radial2"/>
    <dgm:cxn modelId="{8AA5BE48-68DD-4290-A29E-04B25CC58B16}" type="presParOf" srcId="{9B65B35E-EB49-47CA-9A30-E060BFCBFDA9}" destId="{4285441E-99DF-4CD5-90E7-0AE8A1E02ACA}" srcOrd="3" destOrd="0" presId="urn:microsoft.com/office/officeart/2005/8/layout/radial2"/>
    <dgm:cxn modelId="{3C59B1DD-F1EC-4DE9-ACBF-6C8842383C61}" type="presParOf" srcId="{9B65B35E-EB49-47CA-9A30-E060BFCBFDA9}" destId="{A847163E-50DD-4F21-A65F-DE6739CEA592}" srcOrd="4" destOrd="0" presId="urn:microsoft.com/office/officeart/2005/8/layout/radial2"/>
    <dgm:cxn modelId="{CE1C476F-5532-40DB-B778-52EFA043B16F}" type="presParOf" srcId="{A847163E-50DD-4F21-A65F-DE6739CEA592}" destId="{4CECEA34-FEDC-4F9A-97EA-93B5EFB0FF69}" srcOrd="0" destOrd="0" presId="urn:microsoft.com/office/officeart/2005/8/layout/radial2"/>
    <dgm:cxn modelId="{9CFB4780-B7C5-48B0-9E8D-8CDEDD6F9D1C}" type="presParOf" srcId="{A847163E-50DD-4F21-A65F-DE6739CEA592}" destId="{B4402356-9AED-409D-B504-80014E3B444F}" srcOrd="1" destOrd="0" presId="urn:microsoft.com/office/officeart/2005/8/layout/radial2"/>
    <dgm:cxn modelId="{4E05F5A8-6B49-46CA-AEA4-120E086E0AC3}" type="presParOf" srcId="{9B65B35E-EB49-47CA-9A30-E060BFCBFDA9}" destId="{6DABF844-2181-4CE5-8E7F-355104C83658}" srcOrd="5" destOrd="0" presId="urn:microsoft.com/office/officeart/2005/8/layout/radial2"/>
    <dgm:cxn modelId="{0BED1A90-3439-4CAF-AC99-FFFC45B98C39}" type="presParOf" srcId="{9B65B35E-EB49-47CA-9A30-E060BFCBFDA9}" destId="{0865B9C4-2BC4-472C-A132-6A6A2A90A51B}" srcOrd="6" destOrd="0" presId="urn:microsoft.com/office/officeart/2005/8/layout/radial2"/>
    <dgm:cxn modelId="{46B006C5-06C8-4D9C-9048-59D4B2F36827}" type="presParOf" srcId="{0865B9C4-2BC4-472C-A132-6A6A2A90A51B}" destId="{4C51BD9F-80B8-4B10-9B2D-C05E3DDA31A5}" srcOrd="0" destOrd="0" presId="urn:microsoft.com/office/officeart/2005/8/layout/radial2"/>
    <dgm:cxn modelId="{39360221-0AB6-4759-BAEF-342BF8F81C68}" type="presParOf" srcId="{0865B9C4-2BC4-472C-A132-6A6A2A90A51B}" destId="{EA5E8245-2CD0-4E97-8290-A018ED1F75AB}" srcOrd="1" destOrd="0" presId="urn:microsoft.com/office/officeart/2005/8/layout/radial2"/>
    <dgm:cxn modelId="{425911EE-0DA2-4F94-A282-70D913C33312}" type="presParOf" srcId="{9B65B35E-EB49-47CA-9A30-E060BFCBFDA9}" destId="{6141F606-4E11-45F5-933C-2C84F93DD676}" srcOrd="7" destOrd="0" presId="urn:microsoft.com/office/officeart/2005/8/layout/radial2"/>
    <dgm:cxn modelId="{552D8CB3-4B7D-4F2F-A877-3C954D18BDB7}" type="presParOf" srcId="{9B65B35E-EB49-47CA-9A30-E060BFCBFDA9}" destId="{16F8935C-2504-4467-8852-6730C86AACA3}" srcOrd="8" destOrd="0" presId="urn:microsoft.com/office/officeart/2005/8/layout/radial2"/>
    <dgm:cxn modelId="{43AEAB5F-546D-47F2-ADB8-1BB86D1F15E3}" type="presParOf" srcId="{16F8935C-2504-4467-8852-6730C86AACA3}" destId="{5520F441-616A-41CA-8199-39C8ADC6FAD5}" srcOrd="0" destOrd="0" presId="urn:microsoft.com/office/officeart/2005/8/layout/radial2"/>
    <dgm:cxn modelId="{19DED1FA-7053-45AC-871E-4137DE57F7A7}" type="presParOf" srcId="{16F8935C-2504-4467-8852-6730C86AACA3}" destId="{FB965DBB-E146-4386-99C0-F008DF3B49AD}" srcOrd="1" destOrd="0" presId="urn:microsoft.com/office/officeart/2005/8/layout/radial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51454-088C-4DAD-9D7B-FA3A047988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EBDBEA4-C53D-4337-A7BD-2D5E972E809E}">
      <dgm:prSet phldrT="[Metin]" custT="1"/>
      <dgm:spPr/>
      <dgm:t>
        <a:bodyPr/>
        <a:lstStyle/>
        <a:p>
          <a:r>
            <a:rPr lang="tr-TR" sz="2000" dirty="0" smtClean="0"/>
            <a:t>PEYGAMBERİMİZ</a:t>
          </a:r>
          <a:endParaRPr lang="tr-TR" sz="2000" dirty="0"/>
        </a:p>
      </dgm:t>
    </dgm:pt>
    <dgm:pt modelId="{D58AC5A4-43FA-43BF-B8A2-9817BC62FDF7}" type="parTrans" cxnId="{7431C0EE-D8DE-47A4-9F05-879AE23D1A1F}">
      <dgm:prSet/>
      <dgm:spPr/>
      <dgm:t>
        <a:bodyPr/>
        <a:lstStyle/>
        <a:p>
          <a:endParaRPr lang="tr-TR"/>
        </a:p>
      </dgm:t>
    </dgm:pt>
    <dgm:pt modelId="{D81938A8-D7BE-48A9-9510-045F5A150FBA}" type="sibTrans" cxnId="{7431C0EE-D8DE-47A4-9F05-879AE23D1A1F}">
      <dgm:prSet/>
      <dgm:spPr/>
      <dgm:t>
        <a:bodyPr/>
        <a:lstStyle/>
        <a:p>
          <a:endParaRPr lang="tr-TR"/>
        </a:p>
      </dgm:t>
    </dgm:pt>
    <dgm:pt modelId="{73F67F8B-46F0-4709-86E5-9F9D87F5F656}">
      <dgm:prSet phldrT="[Metin]"/>
      <dgm:spPr/>
      <dgm:t>
        <a:bodyPr/>
        <a:lstStyle/>
        <a:p>
          <a:r>
            <a:rPr lang="tr-TR" b="1" dirty="0" smtClean="0">
              <a:solidFill>
                <a:srgbClr val="4F81BD"/>
              </a:solidFill>
            </a:rPr>
            <a:t>Davetçi/Elçi</a:t>
          </a:r>
          <a:endParaRPr lang="tr-TR" b="1" dirty="0">
            <a:solidFill>
              <a:srgbClr val="4F81BD"/>
            </a:solidFill>
          </a:endParaRPr>
        </a:p>
      </dgm:t>
    </dgm:pt>
    <dgm:pt modelId="{9EB3B93C-97E2-4F19-8D41-9F1FC0711C71}" type="parTrans" cxnId="{568A081C-80AA-4213-AFF9-1FBBE4B27845}">
      <dgm:prSet/>
      <dgm:spPr/>
      <dgm:t>
        <a:bodyPr/>
        <a:lstStyle/>
        <a:p>
          <a:endParaRPr lang="tr-TR"/>
        </a:p>
      </dgm:t>
    </dgm:pt>
    <dgm:pt modelId="{B5E86CD2-19AC-474E-AD8C-D723A19998C8}" type="sibTrans" cxnId="{568A081C-80AA-4213-AFF9-1FBBE4B27845}">
      <dgm:prSet/>
      <dgm:spPr/>
      <dgm:t>
        <a:bodyPr/>
        <a:lstStyle/>
        <a:p>
          <a:endParaRPr lang="tr-TR"/>
        </a:p>
      </dgm:t>
    </dgm:pt>
    <dgm:pt modelId="{02D74B70-CD4E-4D90-A779-E85729F29373}">
      <dgm:prSet phldrT="[Metin]"/>
      <dgm:spPr/>
      <dgm:t>
        <a:bodyPr/>
        <a:lstStyle/>
        <a:p>
          <a:r>
            <a:rPr lang="tr-TR" dirty="0" smtClean="0"/>
            <a:t>CAMİ</a:t>
          </a:r>
          <a:endParaRPr lang="tr-TR" dirty="0"/>
        </a:p>
      </dgm:t>
    </dgm:pt>
    <dgm:pt modelId="{1D194EFE-27F9-415A-AD4C-F04133D62EEA}" type="parTrans" cxnId="{A8FC7B80-E5BF-42E5-9F9F-EC37B78AF611}">
      <dgm:prSet/>
      <dgm:spPr/>
      <dgm:t>
        <a:bodyPr/>
        <a:lstStyle/>
        <a:p>
          <a:endParaRPr lang="tr-TR"/>
        </a:p>
      </dgm:t>
    </dgm:pt>
    <dgm:pt modelId="{CAEA9CD6-B906-41B3-9AB6-4C82B8D3B345}" type="sibTrans" cxnId="{A8FC7B80-E5BF-42E5-9F9F-EC37B78AF611}">
      <dgm:prSet/>
      <dgm:spPr/>
      <dgm:t>
        <a:bodyPr/>
        <a:lstStyle/>
        <a:p>
          <a:endParaRPr lang="tr-TR"/>
        </a:p>
      </dgm:t>
    </dgm:pt>
    <dgm:pt modelId="{5C06D646-42C9-4FFD-A56D-020057D2D485}">
      <dgm:prSet phldrT="[Metin]"/>
      <dgm:spPr/>
      <dgm:t>
        <a:bodyPr/>
        <a:lstStyle/>
        <a:p>
          <a:r>
            <a:rPr lang="tr-TR" b="1" dirty="0" err="1" smtClean="0">
              <a:solidFill>
                <a:srgbClr val="4F81BD"/>
              </a:solidFill>
            </a:rPr>
            <a:t>Mabed’in</a:t>
          </a:r>
          <a:r>
            <a:rPr lang="tr-TR" b="1" dirty="0" smtClean="0">
              <a:solidFill>
                <a:srgbClr val="4F81BD"/>
              </a:solidFill>
            </a:rPr>
            <a:t> Önemi</a:t>
          </a:r>
          <a:endParaRPr lang="tr-TR" b="1" dirty="0">
            <a:solidFill>
              <a:srgbClr val="4F81BD"/>
            </a:solidFill>
          </a:endParaRPr>
        </a:p>
      </dgm:t>
    </dgm:pt>
    <dgm:pt modelId="{9961F386-3233-4F2D-9A00-04405BCCD3CB}" type="parTrans" cxnId="{AEF5957D-132E-4D0E-91F1-7928357256A1}">
      <dgm:prSet/>
      <dgm:spPr/>
      <dgm:t>
        <a:bodyPr/>
        <a:lstStyle/>
        <a:p>
          <a:endParaRPr lang="tr-TR"/>
        </a:p>
      </dgm:t>
    </dgm:pt>
    <dgm:pt modelId="{8FC69658-B17C-4BB1-81A7-8BE3119379A2}" type="sibTrans" cxnId="{AEF5957D-132E-4D0E-91F1-7928357256A1}">
      <dgm:prSet/>
      <dgm:spPr/>
      <dgm:t>
        <a:bodyPr/>
        <a:lstStyle/>
        <a:p>
          <a:endParaRPr lang="tr-TR"/>
        </a:p>
      </dgm:t>
    </dgm:pt>
    <dgm:pt modelId="{C1107777-FC95-4640-AF99-A5AF4FE2DA68}">
      <dgm:prSet phldrT="[Metin]"/>
      <dgm:spPr/>
      <dgm:t>
        <a:bodyPr/>
        <a:lstStyle/>
        <a:p>
          <a:r>
            <a:rPr lang="tr-TR" b="1" dirty="0" smtClean="0">
              <a:solidFill>
                <a:srgbClr val="4F81BD"/>
              </a:solidFill>
            </a:rPr>
            <a:t>Toplumsal Konumu</a:t>
          </a:r>
          <a:endParaRPr lang="tr-TR" b="1" dirty="0">
            <a:solidFill>
              <a:srgbClr val="4F81BD"/>
            </a:solidFill>
          </a:endParaRPr>
        </a:p>
      </dgm:t>
    </dgm:pt>
    <dgm:pt modelId="{1D153232-18EA-465D-AAD8-419CE109D9D8}" type="parTrans" cxnId="{E9E89496-6F7D-4DEB-A725-BBE151E569B8}">
      <dgm:prSet/>
      <dgm:spPr/>
      <dgm:t>
        <a:bodyPr/>
        <a:lstStyle/>
        <a:p>
          <a:endParaRPr lang="tr-TR"/>
        </a:p>
      </dgm:t>
    </dgm:pt>
    <dgm:pt modelId="{504CA907-777D-47A1-8F88-D79166986B3B}" type="sibTrans" cxnId="{E9E89496-6F7D-4DEB-A725-BBE151E569B8}">
      <dgm:prSet/>
      <dgm:spPr/>
      <dgm:t>
        <a:bodyPr/>
        <a:lstStyle/>
        <a:p>
          <a:endParaRPr lang="tr-TR"/>
        </a:p>
      </dgm:t>
    </dgm:pt>
    <dgm:pt modelId="{3B5C2214-E14F-4EC1-9412-7736ADA7F77C}">
      <dgm:prSet phldrT="[Metin]"/>
      <dgm:spPr/>
      <dgm:t>
        <a:bodyPr/>
        <a:lstStyle/>
        <a:p>
          <a:r>
            <a:rPr lang="tr-TR" dirty="0" smtClean="0"/>
            <a:t>İRŞAT</a:t>
          </a:r>
          <a:endParaRPr lang="tr-TR" dirty="0"/>
        </a:p>
      </dgm:t>
    </dgm:pt>
    <dgm:pt modelId="{8D4EE159-A763-4CBC-A95A-42AEF3FC87FE}" type="parTrans" cxnId="{9E2D2602-C080-4197-841A-19111EF3146F}">
      <dgm:prSet/>
      <dgm:spPr/>
      <dgm:t>
        <a:bodyPr/>
        <a:lstStyle/>
        <a:p>
          <a:endParaRPr lang="tr-TR"/>
        </a:p>
      </dgm:t>
    </dgm:pt>
    <dgm:pt modelId="{09F07753-65CC-4353-A711-6F997716E603}" type="sibTrans" cxnId="{9E2D2602-C080-4197-841A-19111EF3146F}">
      <dgm:prSet/>
      <dgm:spPr/>
      <dgm:t>
        <a:bodyPr/>
        <a:lstStyle/>
        <a:p>
          <a:endParaRPr lang="tr-TR"/>
        </a:p>
      </dgm:t>
    </dgm:pt>
    <dgm:pt modelId="{D86CCDDB-1819-4127-A47E-7762DB36EE4E}">
      <dgm:prSet phldrT="[Metin]"/>
      <dgm:spPr/>
      <dgm:t>
        <a:bodyPr/>
        <a:lstStyle/>
        <a:p>
          <a:r>
            <a:rPr lang="tr-TR" b="1" dirty="0" smtClean="0">
              <a:solidFill>
                <a:srgbClr val="4F81BD"/>
              </a:solidFill>
            </a:rPr>
            <a:t>İnsanla İlişkisi</a:t>
          </a:r>
          <a:endParaRPr lang="tr-TR" b="1" dirty="0">
            <a:solidFill>
              <a:srgbClr val="4F81BD"/>
            </a:solidFill>
          </a:endParaRPr>
        </a:p>
      </dgm:t>
    </dgm:pt>
    <dgm:pt modelId="{CC7BBC54-8D4A-481E-BE71-D870829AC930}" type="parTrans" cxnId="{F583B7E3-8EB1-4205-9FE3-D2A34E45100E}">
      <dgm:prSet/>
      <dgm:spPr/>
      <dgm:t>
        <a:bodyPr/>
        <a:lstStyle/>
        <a:p>
          <a:endParaRPr lang="tr-TR"/>
        </a:p>
      </dgm:t>
    </dgm:pt>
    <dgm:pt modelId="{3A6908D2-65AC-4B79-A353-55E40E59E758}" type="sibTrans" cxnId="{F583B7E3-8EB1-4205-9FE3-D2A34E45100E}">
      <dgm:prSet/>
      <dgm:spPr/>
      <dgm:t>
        <a:bodyPr/>
        <a:lstStyle/>
        <a:p>
          <a:endParaRPr lang="tr-TR"/>
        </a:p>
      </dgm:t>
    </dgm:pt>
    <dgm:pt modelId="{101D6991-6477-4207-A7E8-F0FA660A90FA}">
      <dgm:prSet phldrT="[Metin]"/>
      <dgm:spPr/>
      <dgm:t>
        <a:bodyPr/>
        <a:lstStyle/>
        <a:p>
          <a:r>
            <a:rPr lang="tr-TR" b="1" dirty="0" smtClean="0">
              <a:solidFill>
                <a:srgbClr val="4F81BD"/>
              </a:solidFill>
            </a:rPr>
            <a:t>Müjdeci/Uyarıcı</a:t>
          </a:r>
          <a:endParaRPr lang="tr-TR" b="1" dirty="0">
            <a:solidFill>
              <a:srgbClr val="4F81BD"/>
            </a:solidFill>
          </a:endParaRPr>
        </a:p>
      </dgm:t>
    </dgm:pt>
    <dgm:pt modelId="{0F9AABE8-D1AA-4E2E-83F7-15E50EA80423}" type="parTrans" cxnId="{7AB67290-35E6-4418-95FC-93DDB18D0D7C}">
      <dgm:prSet/>
      <dgm:spPr/>
      <dgm:t>
        <a:bodyPr/>
        <a:lstStyle/>
        <a:p>
          <a:endParaRPr lang="tr-TR"/>
        </a:p>
      </dgm:t>
    </dgm:pt>
    <dgm:pt modelId="{22686DEF-BC7C-4FAA-B0C8-09631951CB57}" type="sibTrans" cxnId="{7AB67290-35E6-4418-95FC-93DDB18D0D7C}">
      <dgm:prSet/>
      <dgm:spPr/>
      <dgm:t>
        <a:bodyPr/>
        <a:lstStyle/>
        <a:p>
          <a:endParaRPr lang="tr-TR"/>
        </a:p>
      </dgm:t>
    </dgm:pt>
    <dgm:pt modelId="{05422800-4863-4B69-90E9-8514F1E3CA4D}">
      <dgm:prSet phldrT="[Metin]"/>
      <dgm:spPr/>
      <dgm:t>
        <a:bodyPr/>
        <a:lstStyle/>
        <a:p>
          <a:r>
            <a:rPr lang="tr-TR" b="1" dirty="0" smtClean="0">
              <a:solidFill>
                <a:srgbClr val="4F81BD"/>
              </a:solidFill>
            </a:rPr>
            <a:t>Örnek/Önder</a:t>
          </a:r>
          <a:endParaRPr lang="tr-TR" b="1" dirty="0">
            <a:solidFill>
              <a:srgbClr val="4F81BD"/>
            </a:solidFill>
          </a:endParaRPr>
        </a:p>
      </dgm:t>
    </dgm:pt>
    <dgm:pt modelId="{164B32EC-7AA5-4B55-8DD3-ABA417A28C0C}" type="parTrans" cxnId="{1F5A1F36-474A-4E1E-80DE-52295AE7A085}">
      <dgm:prSet/>
      <dgm:spPr/>
      <dgm:t>
        <a:bodyPr/>
        <a:lstStyle/>
        <a:p>
          <a:endParaRPr lang="tr-TR"/>
        </a:p>
      </dgm:t>
    </dgm:pt>
    <dgm:pt modelId="{DBFC0FA9-CF15-4B6A-A166-17AE27EE040B}" type="sibTrans" cxnId="{1F5A1F36-474A-4E1E-80DE-52295AE7A085}">
      <dgm:prSet/>
      <dgm:spPr/>
      <dgm:t>
        <a:bodyPr/>
        <a:lstStyle/>
        <a:p>
          <a:endParaRPr lang="tr-TR"/>
        </a:p>
      </dgm:t>
    </dgm:pt>
    <dgm:pt modelId="{F39F7A19-59E9-4FA2-8C40-CDDD8E1B1C26}">
      <dgm:prSet phldrT="[Metin]"/>
      <dgm:spPr>
        <a:solidFill>
          <a:srgbClr val="C00000"/>
        </a:solidFill>
      </dgm:spPr>
      <dgm:t>
        <a:bodyPr/>
        <a:lstStyle/>
        <a:p>
          <a:r>
            <a:rPr lang="tr-TR" dirty="0" smtClean="0"/>
            <a:t>İNSAN</a:t>
          </a:r>
          <a:endParaRPr lang="tr-TR" dirty="0"/>
        </a:p>
      </dgm:t>
    </dgm:pt>
    <dgm:pt modelId="{9B85B670-37F3-41E3-9E34-1C1044A814E1}" type="parTrans" cxnId="{E0435BE8-D285-4413-9789-E029E8768C60}">
      <dgm:prSet/>
      <dgm:spPr/>
      <dgm:t>
        <a:bodyPr/>
        <a:lstStyle/>
        <a:p>
          <a:endParaRPr lang="tr-TR"/>
        </a:p>
      </dgm:t>
    </dgm:pt>
    <dgm:pt modelId="{086D1212-3F35-4523-BF6C-2267579B8296}" type="sibTrans" cxnId="{E0435BE8-D285-4413-9789-E029E8768C60}">
      <dgm:prSet/>
      <dgm:spPr/>
      <dgm:t>
        <a:bodyPr/>
        <a:lstStyle/>
        <a:p>
          <a:endParaRPr lang="tr-TR"/>
        </a:p>
      </dgm:t>
    </dgm:pt>
    <dgm:pt modelId="{8D03B608-2E9F-4786-801D-C792580FF287}">
      <dgm:prSet phldrT="[Metin]"/>
      <dgm:spPr/>
      <dgm:t>
        <a:bodyPr/>
        <a:lstStyle/>
        <a:p>
          <a:r>
            <a:rPr lang="tr-TR" b="1" dirty="0" smtClean="0">
              <a:solidFill>
                <a:srgbClr val="4F81BD"/>
              </a:solidFill>
            </a:rPr>
            <a:t>İman X Küfür</a:t>
          </a:r>
          <a:endParaRPr lang="tr-TR" b="1" dirty="0">
            <a:solidFill>
              <a:srgbClr val="4F81BD"/>
            </a:solidFill>
          </a:endParaRPr>
        </a:p>
      </dgm:t>
    </dgm:pt>
    <dgm:pt modelId="{5B94181D-1A1A-4377-A3CE-6FECAD16550D}" type="parTrans" cxnId="{9EA032F6-1F62-4A97-96D4-018BDEF6C4B3}">
      <dgm:prSet/>
      <dgm:spPr/>
      <dgm:t>
        <a:bodyPr/>
        <a:lstStyle/>
        <a:p>
          <a:endParaRPr lang="tr-TR"/>
        </a:p>
      </dgm:t>
    </dgm:pt>
    <dgm:pt modelId="{66CEB80B-2D27-46AC-9CC1-6834C872EA62}" type="sibTrans" cxnId="{9EA032F6-1F62-4A97-96D4-018BDEF6C4B3}">
      <dgm:prSet/>
      <dgm:spPr/>
      <dgm:t>
        <a:bodyPr/>
        <a:lstStyle/>
        <a:p>
          <a:endParaRPr lang="tr-TR"/>
        </a:p>
      </dgm:t>
    </dgm:pt>
    <dgm:pt modelId="{2453C212-B330-42B7-855B-7CD57922CFD0}">
      <dgm:prSet phldrT="[Metin]"/>
      <dgm:spPr/>
      <dgm:t>
        <a:bodyPr/>
        <a:lstStyle/>
        <a:p>
          <a:r>
            <a:rPr lang="tr-TR" b="1" dirty="0" smtClean="0">
              <a:solidFill>
                <a:srgbClr val="4F81BD"/>
              </a:solidFill>
            </a:rPr>
            <a:t>Sevap X Günah</a:t>
          </a:r>
          <a:endParaRPr lang="tr-TR" b="1" dirty="0">
            <a:solidFill>
              <a:srgbClr val="4F81BD"/>
            </a:solidFill>
          </a:endParaRPr>
        </a:p>
      </dgm:t>
    </dgm:pt>
    <dgm:pt modelId="{D0CD7694-E30A-4A95-8972-EA7C70BE1D99}" type="parTrans" cxnId="{AA084D00-33B8-4B36-A22B-2E5CF50AF74E}">
      <dgm:prSet/>
      <dgm:spPr/>
      <dgm:t>
        <a:bodyPr/>
        <a:lstStyle/>
        <a:p>
          <a:endParaRPr lang="tr-TR"/>
        </a:p>
      </dgm:t>
    </dgm:pt>
    <dgm:pt modelId="{2FA184BD-C915-45EF-BB91-426627C28749}" type="sibTrans" cxnId="{AA084D00-33B8-4B36-A22B-2E5CF50AF74E}">
      <dgm:prSet/>
      <dgm:spPr/>
      <dgm:t>
        <a:bodyPr/>
        <a:lstStyle/>
        <a:p>
          <a:endParaRPr lang="tr-TR"/>
        </a:p>
      </dgm:t>
    </dgm:pt>
    <dgm:pt modelId="{0E3B9D4B-D315-4AAC-9ED6-808C1AE42930}">
      <dgm:prSet phldrT="[Metin]"/>
      <dgm:spPr/>
      <dgm:t>
        <a:bodyPr/>
        <a:lstStyle/>
        <a:p>
          <a:r>
            <a:rPr lang="tr-TR" b="1" dirty="0" smtClean="0">
              <a:solidFill>
                <a:srgbClr val="4F81BD"/>
              </a:solidFill>
            </a:rPr>
            <a:t>Ahlak X Ahlak Dışı</a:t>
          </a:r>
          <a:endParaRPr lang="tr-TR" b="1" dirty="0">
            <a:solidFill>
              <a:srgbClr val="4F81BD"/>
            </a:solidFill>
          </a:endParaRPr>
        </a:p>
      </dgm:t>
    </dgm:pt>
    <dgm:pt modelId="{6CE74E7F-A9F5-4652-9011-54D5C5D70D25}" type="parTrans" cxnId="{EDBAB885-1CA9-4682-9446-B92B501BCE28}">
      <dgm:prSet/>
      <dgm:spPr/>
      <dgm:t>
        <a:bodyPr/>
        <a:lstStyle/>
        <a:p>
          <a:endParaRPr lang="tr-TR"/>
        </a:p>
      </dgm:t>
    </dgm:pt>
    <dgm:pt modelId="{091485BF-2AAB-48EC-9D39-2329BD13FD6B}" type="sibTrans" cxnId="{EDBAB885-1CA9-4682-9446-B92B501BCE28}">
      <dgm:prSet/>
      <dgm:spPr/>
      <dgm:t>
        <a:bodyPr/>
        <a:lstStyle/>
        <a:p>
          <a:endParaRPr lang="tr-TR"/>
        </a:p>
      </dgm:t>
    </dgm:pt>
    <dgm:pt modelId="{E5627A9D-0C86-4E0F-8656-7828140FDE9D}">
      <dgm:prSet phldrT="[Metin]"/>
      <dgm:spPr/>
      <dgm:t>
        <a:bodyPr/>
        <a:lstStyle/>
        <a:p>
          <a:r>
            <a:rPr lang="tr-TR" b="1" dirty="0" smtClean="0">
              <a:solidFill>
                <a:srgbClr val="4F81BD"/>
              </a:solidFill>
            </a:rPr>
            <a:t>İffetli X İffetsiz</a:t>
          </a:r>
          <a:endParaRPr lang="tr-TR" b="1" dirty="0">
            <a:solidFill>
              <a:srgbClr val="4F81BD"/>
            </a:solidFill>
          </a:endParaRPr>
        </a:p>
      </dgm:t>
    </dgm:pt>
    <dgm:pt modelId="{14842136-2D01-4308-B0EA-3F9576460F07}" type="parTrans" cxnId="{06CC7179-F5FD-4DBB-AF22-7F9FE30B70E4}">
      <dgm:prSet/>
      <dgm:spPr/>
      <dgm:t>
        <a:bodyPr/>
        <a:lstStyle/>
        <a:p>
          <a:endParaRPr lang="tr-TR"/>
        </a:p>
      </dgm:t>
    </dgm:pt>
    <dgm:pt modelId="{06459C45-8576-48FF-A53A-9BCFC58E4DCD}" type="sibTrans" cxnId="{06CC7179-F5FD-4DBB-AF22-7F9FE30B70E4}">
      <dgm:prSet/>
      <dgm:spPr/>
      <dgm:t>
        <a:bodyPr/>
        <a:lstStyle/>
        <a:p>
          <a:endParaRPr lang="tr-TR"/>
        </a:p>
      </dgm:t>
    </dgm:pt>
    <dgm:pt modelId="{26FA00FD-9FEF-41A9-88D6-42B6D38C01BC}">
      <dgm:prSet phldrT="[Metin]"/>
      <dgm:spPr/>
      <dgm:t>
        <a:bodyPr/>
        <a:lstStyle/>
        <a:p>
          <a:r>
            <a:rPr lang="tr-TR" b="1" dirty="0" smtClean="0">
              <a:solidFill>
                <a:srgbClr val="4F81BD"/>
              </a:solidFill>
            </a:rPr>
            <a:t>Eşrefi Mahluk</a:t>
          </a:r>
          <a:endParaRPr lang="tr-TR" b="1" dirty="0">
            <a:solidFill>
              <a:srgbClr val="4F81BD"/>
            </a:solidFill>
          </a:endParaRPr>
        </a:p>
      </dgm:t>
    </dgm:pt>
    <dgm:pt modelId="{AA767450-4BE9-419F-9739-A792F33B4737}" type="parTrans" cxnId="{F0B497E5-7A25-4009-A03C-6A09D4177F36}">
      <dgm:prSet/>
      <dgm:spPr/>
      <dgm:t>
        <a:bodyPr/>
        <a:lstStyle/>
        <a:p>
          <a:endParaRPr lang="tr-TR"/>
        </a:p>
      </dgm:t>
    </dgm:pt>
    <dgm:pt modelId="{BFB86D93-985E-4C3E-8146-D5CFA06AC37D}" type="sibTrans" cxnId="{F0B497E5-7A25-4009-A03C-6A09D4177F36}">
      <dgm:prSet/>
      <dgm:spPr/>
      <dgm:t>
        <a:bodyPr/>
        <a:lstStyle/>
        <a:p>
          <a:endParaRPr lang="tr-TR"/>
        </a:p>
      </dgm:t>
    </dgm:pt>
    <dgm:pt modelId="{90DD077D-DE6F-467A-88DC-3DE611C9DD03}">
      <dgm:prSet phldrT="[Metin]"/>
      <dgm:spPr/>
      <dgm:t>
        <a:bodyPr/>
        <a:lstStyle/>
        <a:p>
          <a:r>
            <a:rPr lang="tr-TR" b="1" dirty="0" smtClean="0">
              <a:solidFill>
                <a:srgbClr val="4F81BD"/>
              </a:solidFill>
            </a:rPr>
            <a:t>Zaafları var</a:t>
          </a:r>
          <a:endParaRPr lang="tr-TR" b="1" dirty="0">
            <a:solidFill>
              <a:srgbClr val="4F81BD"/>
            </a:solidFill>
          </a:endParaRPr>
        </a:p>
      </dgm:t>
    </dgm:pt>
    <dgm:pt modelId="{9F917926-6AE4-447D-830F-DBDC174D971A}" type="parTrans" cxnId="{8295D85E-6F79-49F9-AA65-ACDF0D1CF75E}">
      <dgm:prSet/>
      <dgm:spPr/>
      <dgm:t>
        <a:bodyPr/>
        <a:lstStyle/>
        <a:p>
          <a:endParaRPr lang="tr-TR"/>
        </a:p>
      </dgm:t>
    </dgm:pt>
    <dgm:pt modelId="{25B36047-E11F-46F4-852E-3F3199A0ADB9}" type="sibTrans" cxnId="{8295D85E-6F79-49F9-AA65-ACDF0D1CF75E}">
      <dgm:prSet/>
      <dgm:spPr/>
      <dgm:t>
        <a:bodyPr/>
        <a:lstStyle/>
        <a:p>
          <a:endParaRPr lang="tr-TR"/>
        </a:p>
      </dgm:t>
    </dgm:pt>
    <dgm:pt modelId="{45F71156-879A-469B-B60A-48289CE5CD07}">
      <dgm:prSet phldrT="[Metin]"/>
      <dgm:spPr/>
      <dgm:t>
        <a:bodyPr/>
        <a:lstStyle/>
        <a:p>
          <a:r>
            <a:rPr lang="tr-TR" b="1" dirty="0" smtClean="0">
              <a:solidFill>
                <a:srgbClr val="4F81BD"/>
              </a:solidFill>
            </a:rPr>
            <a:t>İrşada ihtiyacı Var</a:t>
          </a:r>
          <a:endParaRPr lang="tr-TR" b="1" dirty="0">
            <a:solidFill>
              <a:srgbClr val="4F81BD"/>
            </a:solidFill>
          </a:endParaRPr>
        </a:p>
      </dgm:t>
    </dgm:pt>
    <dgm:pt modelId="{DA31C7D5-2F23-4076-A7E2-C5699461014C}" type="parTrans" cxnId="{38AFEE4E-C9C7-42A1-B523-DBFCBF24A2DE}">
      <dgm:prSet/>
      <dgm:spPr/>
      <dgm:t>
        <a:bodyPr/>
        <a:lstStyle/>
        <a:p>
          <a:endParaRPr lang="tr-TR"/>
        </a:p>
      </dgm:t>
    </dgm:pt>
    <dgm:pt modelId="{83087C66-9AB6-464B-88FA-D2DC895DD46A}" type="sibTrans" cxnId="{38AFEE4E-C9C7-42A1-B523-DBFCBF24A2DE}">
      <dgm:prSet/>
      <dgm:spPr/>
      <dgm:t>
        <a:bodyPr/>
        <a:lstStyle/>
        <a:p>
          <a:endParaRPr lang="tr-TR"/>
        </a:p>
      </dgm:t>
    </dgm:pt>
    <dgm:pt modelId="{CBB4C68D-9E3C-44A8-A4C1-33E58EA7F4B4}">
      <dgm:prSet phldrT="[Metin]"/>
      <dgm:spPr/>
      <dgm:t>
        <a:bodyPr/>
        <a:lstStyle/>
        <a:p>
          <a:r>
            <a:rPr lang="tr-TR" b="1" dirty="0" smtClean="0">
              <a:solidFill>
                <a:srgbClr val="4F81BD"/>
              </a:solidFill>
            </a:rPr>
            <a:t>Bilgilenmeli</a:t>
          </a:r>
          <a:endParaRPr lang="tr-TR" b="1" dirty="0">
            <a:solidFill>
              <a:srgbClr val="4F81BD"/>
            </a:solidFill>
          </a:endParaRPr>
        </a:p>
      </dgm:t>
    </dgm:pt>
    <dgm:pt modelId="{80F46F1C-0BE9-4916-A8AE-70AB25CA16F5}" type="parTrans" cxnId="{58D9CE9F-2BF8-4B99-B0D5-3D86283BF796}">
      <dgm:prSet/>
      <dgm:spPr/>
      <dgm:t>
        <a:bodyPr/>
        <a:lstStyle/>
        <a:p>
          <a:endParaRPr lang="tr-TR"/>
        </a:p>
      </dgm:t>
    </dgm:pt>
    <dgm:pt modelId="{E1E5509B-AB67-4AF8-AD51-068EA27C4CE8}" type="sibTrans" cxnId="{58D9CE9F-2BF8-4B99-B0D5-3D86283BF796}">
      <dgm:prSet/>
      <dgm:spPr/>
      <dgm:t>
        <a:bodyPr/>
        <a:lstStyle/>
        <a:p>
          <a:endParaRPr lang="tr-TR"/>
        </a:p>
      </dgm:t>
    </dgm:pt>
    <dgm:pt modelId="{B1060FB2-6302-4F33-9FB3-FD7FCA6FD91F}">
      <dgm:prSet phldrT="[Metin]"/>
      <dgm:spPr/>
      <dgm:t>
        <a:bodyPr/>
        <a:lstStyle/>
        <a:p>
          <a:r>
            <a:rPr lang="tr-TR" b="1" dirty="0" smtClean="0">
              <a:solidFill>
                <a:srgbClr val="4F81BD"/>
              </a:solidFill>
            </a:rPr>
            <a:t>Örnek görmeli</a:t>
          </a:r>
          <a:endParaRPr lang="tr-TR" b="1" dirty="0">
            <a:solidFill>
              <a:srgbClr val="4F81BD"/>
            </a:solidFill>
          </a:endParaRPr>
        </a:p>
      </dgm:t>
    </dgm:pt>
    <dgm:pt modelId="{250E0FD2-A9DB-44C1-BDA7-0CB35691C1D8}" type="parTrans" cxnId="{04E42526-CD08-4A3A-9DD2-1AC3401A239C}">
      <dgm:prSet/>
      <dgm:spPr/>
      <dgm:t>
        <a:bodyPr/>
        <a:lstStyle/>
        <a:p>
          <a:endParaRPr lang="tr-TR"/>
        </a:p>
      </dgm:t>
    </dgm:pt>
    <dgm:pt modelId="{42BF87B1-D492-409A-8A3C-5DAF753E79B4}" type="sibTrans" cxnId="{04E42526-CD08-4A3A-9DD2-1AC3401A239C}">
      <dgm:prSet/>
      <dgm:spPr/>
      <dgm:t>
        <a:bodyPr/>
        <a:lstStyle/>
        <a:p>
          <a:endParaRPr lang="tr-TR"/>
        </a:p>
      </dgm:t>
    </dgm:pt>
    <dgm:pt modelId="{5134F0A8-D01E-4B79-BC06-D604C858F7C9}">
      <dgm:prSet phldrT="[Metin]"/>
      <dgm:spPr/>
      <dgm:t>
        <a:bodyPr/>
        <a:lstStyle/>
        <a:p>
          <a:r>
            <a:rPr lang="tr-TR" b="1" dirty="0" smtClean="0">
              <a:solidFill>
                <a:srgbClr val="4F81BD"/>
              </a:solidFill>
            </a:rPr>
            <a:t>Helal X Haram</a:t>
          </a:r>
          <a:endParaRPr lang="tr-TR" b="1" dirty="0">
            <a:solidFill>
              <a:srgbClr val="4F81BD"/>
            </a:solidFill>
          </a:endParaRPr>
        </a:p>
      </dgm:t>
    </dgm:pt>
    <dgm:pt modelId="{715AE1D5-7868-4DF6-AF58-303AA64FDB56}" type="parTrans" cxnId="{132606B8-A155-476E-99D1-9435836F5A72}">
      <dgm:prSet/>
      <dgm:spPr/>
      <dgm:t>
        <a:bodyPr/>
        <a:lstStyle/>
        <a:p>
          <a:endParaRPr lang="tr-TR"/>
        </a:p>
      </dgm:t>
    </dgm:pt>
    <dgm:pt modelId="{8526836F-835A-4CE4-8E5F-4F572A430284}" type="sibTrans" cxnId="{132606B8-A155-476E-99D1-9435836F5A72}">
      <dgm:prSet/>
      <dgm:spPr/>
      <dgm:t>
        <a:bodyPr/>
        <a:lstStyle/>
        <a:p>
          <a:endParaRPr lang="tr-TR"/>
        </a:p>
      </dgm:t>
    </dgm:pt>
    <dgm:pt modelId="{2214E18E-AEC2-420F-BC51-F98EFED646E5}">
      <dgm:prSet phldrT="[Metin]"/>
      <dgm:spPr/>
      <dgm:t>
        <a:bodyPr/>
        <a:lstStyle/>
        <a:p>
          <a:r>
            <a:rPr lang="tr-TR" b="1" dirty="0" smtClean="0">
              <a:solidFill>
                <a:srgbClr val="4F81BD"/>
              </a:solidFill>
            </a:rPr>
            <a:t>Dünya/Ahiret</a:t>
          </a:r>
          <a:endParaRPr lang="tr-TR" b="1" dirty="0">
            <a:solidFill>
              <a:srgbClr val="4F81BD"/>
            </a:solidFill>
          </a:endParaRPr>
        </a:p>
      </dgm:t>
    </dgm:pt>
    <dgm:pt modelId="{A4DBC0BD-8793-4C0C-A98F-4AB89154934A}" type="parTrans" cxnId="{BA57437E-4570-4542-A8B5-BC19524EDDBE}">
      <dgm:prSet/>
      <dgm:spPr/>
      <dgm:t>
        <a:bodyPr/>
        <a:lstStyle/>
        <a:p>
          <a:endParaRPr lang="tr-TR"/>
        </a:p>
      </dgm:t>
    </dgm:pt>
    <dgm:pt modelId="{AF0037E6-BB5E-43ED-A7AD-FECA49DFA141}" type="sibTrans" cxnId="{BA57437E-4570-4542-A8B5-BC19524EDDBE}">
      <dgm:prSet/>
      <dgm:spPr/>
      <dgm:t>
        <a:bodyPr/>
        <a:lstStyle/>
        <a:p>
          <a:endParaRPr lang="tr-TR"/>
        </a:p>
      </dgm:t>
    </dgm:pt>
    <dgm:pt modelId="{1CA2ED68-9347-40AC-804A-9A38B30CF5C0}">
      <dgm:prSet phldrT="[Metin]"/>
      <dgm:spPr/>
      <dgm:t>
        <a:bodyPr/>
        <a:lstStyle/>
        <a:p>
          <a:r>
            <a:rPr lang="tr-TR" b="1" dirty="0" smtClean="0">
              <a:solidFill>
                <a:srgbClr val="4F81BD"/>
              </a:solidFill>
            </a:rPr>
            <a:t>Davete İcabet Edenler X İsyan Edenler</a:t>
          </a:r>
          <a:endParaRPr lang="tr-TR" b="1" dirty="0">
            <a:solidFill>
              <a:srgbClr val="4F81BD"/>
            </a:solidFill>
          </a:endParaRPr>
        </a:p>
      </dgm:t>
    </dgm:pt>
    <dgm:pt modelId="{E600C0C1-503C-4FBC-93FB-AABD872C0437}" type="parTrans" cxnId="{6E82227C-4096-4D3F-8145-BC5F506677EE}">
      <dgm:prSet/>
      <dgm:spPr/>
      <dgm:t>
        <a:bodyPr/>
        <a:lstStyle/>
        <a:p>
          <a:endParaRPr lang="tr-TR"/>
        </a:p>
      </dgm:t>
    </dgm:pt>
    <dgm:pt modelId="{E31B16A9-7D3F-493A-B8DA-E1D690891C51}" type="sibTrans" cxnId="{6E82227C-4096-4D3F-8145-BC5F506677EE}">
      <dgm:prSet/>
      <dgm:spPr/>
      <dgm:t>
        <a:bodyPr/>
        <a:lstStyle/>
        <a:p>
          <a:endParaRPr lang="tr-TR"/>
        </a:p>
      </dgm:t>
    </dgm:pt>
    <dgm:pt modelId="{E8D3E90C-102E-466E-A925-C20C216BBC90}">
      <dgm:prSet phldrT="[Metin]"/>
      <dgm:spPr/>
      <dgm:t>
        <a:bodyPr/>
        <a:lstStyle/>
        <a:p>
          <a:r>
            <a:rPr lang="tr-TR" b="1" dirty="0" smtClean="0">
              <a:solidFill>
                <a:srgbClr val="4F81BD"/>
              </a:solidFill>
            </a:rPr>
            <a:t>Huzura Erenler X Azabı Görenler</a:t>
          </a:r>
          <a:endParaRPr lang="tr-TR" b="1" dirty="0">
            <a:solidFill>
              <a:srgbClr val="4F81BD"/>
            </a:solidFill>
          </a:endParaRPr>
        </a:p>
      </dgm:t>
    </dgm:pt>
    <dgm:pt modelId="{D0B40C21-4014-40F7-81E0-D6B20BF8521F}" type="parTrans" cxnId="{014060A9-E8E1-4528-A836-E871EE86CEE6}">
      <dgm:prSet/>
      <dgm:spPr/>
      <dgm:t>
        <a:bodyPr/>
        <a:lstStyle/>
        <a:p>
          <a:endParaRPr lang="tr-TR"/>
        </a:p>
      </dgm:t>
    </dgm:pt>
    <dgm:pt modelId="{6AD95786-75AB-4DB3-907F-573FB652EB62}" type="sibTrans" cxnId="{014060A9-E8E1-4528-A836-E871EE86CEE6}">
      <dgm:prSet/>
      <dgm:spPr/>
      <dgm:t>
        <a:bodyPr/>
        <a:lstStyle/>
        <a:p>
          <a:endParaRPr lang="tr-TR"/>
        </a:p>
      </dgm:t>
    </dgm:pt>
    <dgm:pt modelId="{3AAF3EF3-C330-45DB-B71F-558CCB9EA92C}">
      <dgm:prSet phldrT="[Metin]"/>
      <dgm:spPr/>
      <dgm:t>
        <a:bodyPr/>
        <a:lstStyle/>
        <a:p>
          <a:r>
            <a:rPr lang="tr-TR" b="1" dirty="0" smtClean="0">
              <a:solidFill>
                <a:srgbClr val="4F81BD"/>
              </a:solidFill>
            </a:rPr>
            <a:t>Sorumluluğunun farkına varmalı</a:t>
          </a:r>
          <a:endParaRPr lang="tr-TR" b="1" dirty="0">
            <a:solidFill>
              <a:srgbClr val="4F81BD"/>
            </a:solidFill>
          </a:endParaRPr>
        </a:p>
      </dgm:t>
    </dgm:pt>
    <dgm:pt modelId="{02F98CF6-987F-4BDD-AFE3-790A9E4E0A92}" type="parTrans" cxnId="{D87D5981-F2AE-4DA0-BBE7-BAE4BC815EC8}">
      <dgm:prSet/>
      <dgm:spPr/>
      <dgm:t>
        <a:bodyPr/>
        <a:lstStyle/>
        <a:p>
          <a:endParaRPr lang="tr-TR"/>
        </a:p>
      </dgm:t>
    </dgm:pt>
    <dgm:pt modelId="{747CB5B5-3920-4E8B-9157-D962096F76A0}" type="sibTrans" cxnId="{D87D5981-F2AE-4DA0-BBE7-BAE4BC815EC8}">
      <dgm:prSet/>
      <dgm:spPr/>
      <dgm:t>
        <a:bodyPr/>
        <a:lstStyle/>
        <a:p>
          <a:endParaRPr lang="tr-TR"/>
        </a:p>
      </dgm:t>
    </dgm:pt>
    <dgm:pt modelId="{937D1D88-C2B1-41B1-A847-63B93F617034}" type="pres">
      <dgm:prSet presAssocID="{AAC51454-088C-4DAD-9D7B-FA3A04798822}" presName="composite" presStyleCnt="0">
        <dgm:presLayoutVars>
          <dgm:chMax val="5"/>
          <dgm:dir/>
          <dgm:animLvl val="ctr"/>
          <dgm:resizeHandles val="exact"/>
        </dgm:presLayoutVars>
      </dgm:prSet>
      <dgm:spPr/>
      <dgm:t>
        <a:bodyPr/>
        <a:lstStyle/>
        <a:p>
          <a:endParaRPr lang="tr-TR"/>
        </a:p>
      </dgm:t>
    </dgm:pt>
    <dgm:pt modelId="{9B65B35E-EB49-47CA-9A30-E060BFCBFDA9}" type="pres">
      <dgm:prSet presAssocID="{AAC51454-088C-4DAD-9D7B-FA3A04798822}" presName="cycle" presStyleCnt="0"/>
      <dgm:spPr/>
    </dgm:pt>
    <dgm:pt modelId="{78423D99-2BFA-4B3E-9AD5-BD14950B6F7C}" type="pres">
      <dgm:prSet presAssocID="{AAC51454-088C-4DAD-9D7B-FA3A04798822}" presName="centerShape" presStyleCnt="0"/>
      <dgm:spPr/>
    </dgm:pt>
    <dgm:pt modelId="{2F553631-5748-4927-B102-70B7B49E4A84}" type="pres">
      <dgm:prSet presAssocID="{AAC51454-088C-4DAD-9D7B-FA3A04798822}" presName="connSite" presStyleLbl="node1" presStyleIdx="0" presStyleCnt="5"/>
      <dgm:spPr/>
    </dgm:pt>
    <dgm:pt modelId="{86589415-AEB0-41BE-BDB3-84DBCEF4FF4D}" type="pres">
      <dgm:prSet presAssocID="{AAC51454-088C-4DAD-9D7B-FA3A04798822}" presName="visible" presStyleLbl="node1" presStyleIdx="0" presStyleCnt="5" custLinFactNeighborX="-163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DDF262-D884-4D7F-9790-3BEAA568CC9A}" type="pres">
      <dgm:prSet presAssocID="{D58AC5A4-43FA-43BF-B8A2-9817BC62FDF7}" presName="Name25" presStyleLbl="parChTrans1D1" presStyleIdx="0" presStyleCnt="4"/>
      <dgm:spPr/>
      <dgm:t>
        <a:bodyPr/>
        <a:lstStyle/>
        <a:p>
          <a:endParaRPr lang="tr-TR"/>
        </a:p>
      </dgm:t>
    </dgm:pt>
    <dgm:pt modelId="{0E5AF9EA-359C-4910-9822-F9E45CB1CA93}" type="pres">
      <dgm:prSet presAssocID="{9EBDBEA4-C53D-4337-A7BD-2D5E972E809E}" presName="node" presStyleCnt="0"/>
      <dgm:spPr/>
    </dgm:pt>
    <dgm:pt modelId="{F5EE44F8-2B5B-49A4-80A1-E5E24A292C25}" type="pres">
      <dgm:prSet presAssocID="{9EBDBEA4-C53D-4337-A7BD-2D5E972E809E}" presName="parentNode" presStyleLbl="node1" presStyleIdx="1" presStyleCnt="5">
        <dgm:presLayoutVars>
          <dgm:chMax val="1"/>
          <dgm:bulletEnabled val="1"/>
        </dgm:presLayoutVars>
      </dgm:prSet>
      <dgm:spPr/>
      <dgm:t>
        <a:bodyPr/>
        <a:lstStyle/>
        <a:p>
          <a:endParaRPr lang="tr-TR"/>
        </a:p>
      </dgm:t>
    </dgm:pt>
    <dgm:pt modelId="{37660889-3049-49A8-B9BD-1B27F49CF038}" type="pres">
      <dgm:prSet presAssocID="{9EBDBEA4-C53D-4337-A7BD-2D5E972E809E}" presName="childNode" presStyleLbl="revTx" presStyleIdx="0" presStyleCnt="4">
        <dgm:presLayoutVars>
          <dgm:bulletEnabled val="1"/>
        </dgm:presLayoutVars>
      </dgm:prSet>
      <dgm:spPr/>
      <dgm:t>
        <a:bodyPr/>
        <a:lstStyle/>
        <a:p>
          <a:endParaRPr lang="tr-TR"/>
        </a:p>
      </dgm:t>
    </dgm:pt>
    <dgm:pt modelId="{4285441E-99DF-4CD5-90E7-0AE8A1E02ACA}" type="pres">
      <dgm:prSet presAssocID="{1D194EFE-27F9-415A-AD4C-F04133D62EEA}" presName="Name25" presStyleLbl="parChTrans1D1" presStyleIdx="1" presStyleCnt="4"/>
      <dgm:spPr/>
      <dgm:t>
        <a:bodyPr/>
        <a:lstStyle/>
        <a:p>
          <a:endParaRPr lang="tr-TR"/>
        </a:p>
      </dgm:t>
    </dgm:pt>
    <dgm:pt modelId="{A847163E-50DD-4F21-A65F-DE6739CEA592}" type="pres">
      <dgm:prSet presAssocID="{02D74B70-CD4E-4D90-A779-E85729F29373}" presName="node" presStyleCnt="0"/>
      <dgm:spPr/>
    </dgm:pt>
    <dgm:pt modelId="{4CECEA34-FEDC-4F9A-97EA-93B5EFB0FF69}" type="pres">
      <dgm:prSet presAssocID="{02D74B70-CD4E-4D90-A779-E85729F29373}" presName="parentNode" presStyleLbl="node1" presStyleIdx="2" presStyleCnt="5">
        <dgm:presLayoutVars>
          <dgm:chMax val="1"/>
          <dgm:bulletEnabled val="1"/>
        </dgm:presLayoutVars>
      </dgm:prSet>
      <dgm:spPr/>
      <dgm:t>
        <a:bodyPr/>
        <a:lstStyle/>
        <a:p>
          <a:endParaRPr lang="tr-TR"/>
        </a:p>
      </dgm:t>
    </dgm:pt>
    <dgm:pt modelId="{B4402356-9AED-409D-B504-80014E3B444F}" type="pres">
      <dgm:prSet presAssocID="{02D74B70-CD4E-4D90-A779-E85729F29373}" presName="childNode" presStyleLbl="revTx" presStyleIdx="1" presStyleCnt="4">
        <dgm:presLayoutVars>
          <dgm:bulletEnabled val="1"/>
        </dgm:presLayoutVars>
      </dgm:prSet>
      <dgm:spPr/>
      <dgm:t>
        <a:bodyPr/>
        <a:lstStyle/>
        <a:p>
          <a:endParaRPr lang="tr-TR"/>
        </a:p>
      </dgm:t>
    </dgm:pt>
    <dgm:pt modelId="{6DABF844-2181-4CE5-8E7F-355104C83658}" type="pres">
      <dgm:prSet presAssocID="{8D4EE159-A763-4CBC-A95A-42AEF3FC87FE}" presName="Name25" presStyleLbl="parChTrans1D1" presStyleIdx="2" presStyleCnt="4"/>
      <dgm:spPr/>
      <dgm:t>
        <a:bodyPr/>
        <a:lstStyle/>
        <a:p>
          <a:endParaRPr lang="tr-TR"/>
        </a:p>
      </dgm:t>
    </dgm:pt>
    <dgm:pt modelId="{0865B9C4-2BC4-472C-A132-6A6A2A90A51B}" type="pres">
      <dgm:prSet presAssocID="{3B5C2214-E14F-4EC1-9412-7736ADA7F77C}" presName="node" presStyleCnt="0"/>
      <dgm:spPr/>
    </dgm:pt>
    <dgm:pt modelId="{4C51BD9F-80B8-4B10-9B2D-C05E3DDA31A5}" type="pres">
      <dgm:prSet presAssocID="{3B5C2214-E14F-4EC1-9412-7736ADA7F77C}" presName="parentNode" presStyleLbl="node1" presStyleIdx="3" presStyleCnt="5" custScaleX="109492" custScaleY="111743">
        <dgm:presLayoutVars>
          <dgm:chMax val="1"/>
          <dgm:bulletEnabled val="1"/>
        </dgm:presLayoutVars>
      </dgm:prSet>
      <dgm:spPr/>
      <dgm:t>
        <a:bodyPr/>
        <a:lstStyle/>
        <a:p>
          <a:endParaRPr lang="tr-TR"/>
        </a:p>
      </dgm:t>
    </dgm:pt>
    <dgm:pt modelId="{EA5E8245-2CD0-4E97-8290-A018ED1F75AB}" type="pres">
      <dgm:prSet presAssocID="{3B5C2214-E14F-4EC1-9412-7736ADA7F77C}" presName="childNode" presStyleLbl="revTx" presStyleIdx="2" presStyleCnt="4">
        <dgm:presLayoutVars>
          <dgm:bulletEnabled val="1"/>
        </dgm:presLayoutVars>
      </dgm:prSet>
      <dgm:spPr/>
      <dgm:t>
        <a:bodyPr/>
        <a:lstStyle/>
        <a:p>
          <a:endParaRPr lang="tr-TR"/>
        </a:p>
      </dgm:t>
    </dgm:pt>
    <dgm:pt modelId="{6141F606-4E11-45F5-933C-2C84F93DD676}" type="pres">
      <dgm:prSet presAssocID="{9B85B670-37F3-41E3-9E34-1C1044A814E1}" presName="Name25" presStyleLbl="parChTrans1D1" presStyleIdx="3" presStyleCnt="4"/>
      <dgm:spPr/>
      <dgm:t>
        <a:bodyPr/>
        <a:lstStyle/>
        <a:p>
          <a:endParaRPr lang="tr-TR"/>
        </a:p>
      </dgm:t>
    </dgm:pt>
    <dgm:pt modelId="{16F8935C-2504-4467-8852-6730C86AACA3}" type="pres">
      <dgm:prSet presAssocID="{F39F7A19-59E9-4FA2-8C40-CDDD8E1B1C26}" presName="node" presStyleCnt="0"/>
      <dgm:spPr/>
    </dgm:pt>
    <dgm:pt modelId="{5520F441-616A-41CA-8199-39C8ADC6FAD5}" type="pres">
      <dgm:prSet presAssocID="{F39F7A19-59E9-4FA2-8C40-CDDD8E1B1C26}" presName="parentNode" presStyleLbl="node1" presStyleIdx="4" presStyleCnt="5">
        <dgm:presLayoutVars>
          <dgm:chMax val="1"/>
          <dgm:bulletEnabled val="1"/>
        </dgm:presLayoutVars>
      </dgm:prSet>
      <dgm:spPr/>
      <dgm:t>
        <a:bodyPr/>
        <a:lstStyle/>
        <a:p>
          <a:endParaRPr lang="tr-TR"/>
        </a:p>
      </dgm:t>
    </dgm:pt>
    <dgm:pt modelId="{FB965DBB-E146-4386-99C0-F008DF3B49AD}" type="pres">
      <dgm:prSet presAssocID="{F39F7A19-59E9-4FA2-8C40-CDDD8E1B1C26}" presName="childNode" presStyleLbl="revTx" presStyleIdx="3" presStyleCnt="4">
        <dgm:presLayoutVars>
          <dgm:bulletEnabled val="1"/>
        </dgm:presLayoutVars>
      </dgm:prSet>
      <dgm:spPr/>
      <dgm:t>
        <a:bodyPr/>
        <a:lstStyle/>
        <a:p>
          <a:endParaRPr lang="tr-TR"/>
        </a:p>
      </dgm:t>
    </dgm:pt>
  </dgm:ptLst>
  <dgm:cxnLst>
    <dgm:cxn modelId="{9EA032F6-1F62-4A97-96D4-018BDEF6C4B3}" srcId="{3B5C2214-E14F-4EC1-9412-7736ADA7F77C}" destId="{8D03B608-2E9F-4786-801D-C792580FF287}" srcOrd="0" destOrd="0" parTransId="{5B94181D-1A1A-4377-A3CE-6FECAD16550D}" sibTransId="{66CEB80B-2D27-46AC-9CC1-6834C872EA62}"/>
    <dgm:cxn modelId="{C518A8A5-5D23-4353-AE6B-9B86D314E4D9}" type="presOf" srcId="{E8D3E90C-102E-466E-A925-C20C216BBC90}" destId="{EA5E8245-2CD0-4E97-8290-A018ED1F75AB}" srcOrd="0" destOrd="7" presId="urn:microsoft.com/office/officeart/2005/8/layout/radial2"/>
    <dgm:cxn modelId="{DB2569E4-F914-475C-8CC8-1841B0CF6D37}" type="presOf" srcId="{1D194EFE-27F9-415A-AD4C-F04133D62EEA}" destId="{4285441E-99DF-4CD5-90E7-0AE8A1E02ACA}" srcOrd="0" destOrd="0" presId="urn:microsoft.com/office/officeart/2005/8/layout/radial2"/>
    <dgm:cxn modelId="{86ADE0E5-D0B7-4ADF-8492-91EA2B696A37}" type="presOf" srcId="{B1060FB2-6302-4F33-9FB3-FD7FCA6FD91F}" destId="{FB965DBB-E146-4386-99C0-F008DF3B49AD}" srcOrd="0" destOrd="4" presId="urn:microsoft.com/office/officeart/2005/8/layout/radial2"/>
    <dgm:cxn modelId="{96FE2F64-EE60-4865-9AE8-0030EF23A39B}" type="presOf" srcId="{CBB4C68D-9E3C-44A8-A4C1-33E58EA7F4B4}" destId="{FB965DBB-E146-4386-99C0-F008DF3B49AD}" srcOrd="0" destOrd="3" presId="urn:microsoft.com/office/officeart/2005/8/layout/radial2"/>
    <dgm:cxn modelId="{4E26FF47-3302-4ED3-BB74-37F0B12DB904}" type="presOf" srcId="{C1107777-FC95-4640-AF99-A5AF4FE2DA68}" destId="{B4402356-9AED-409D-B504-80014E3B444F}" srcOrd="0" destOrd="2" presId="urn:microsoft.com/office/officeart/2005/8/layout/radial2"/>
    <dgm:cxn modelId="{7431C0EE-D8DE-47A4-9F05-879AE23D1A1F}" srcId="{AAC51454-088C-4DAD-9D7B-FA3A04798822}" destId="{9EBDBEA4-C53D-4337-A7BD-2D5E972E809E}" srcOrd="0" destOrd="0" parTransId="{D58AC5A4-43FA-43BF-B8A2-9817BC62FDF7}" sibTransId="{D81938A8-D7BE-48A9-9510-045F5A150FBA}"/>
    <dgm:cxn modelId="{568A081C-80AA-4213-AFF9-1FBBE4B27845}" srcId="{9EBDBEA4-C53D-4337-A7BD-2D5E972E809E}" destId="{73F67F8B-46F0-4709-86E5-9F9D87F5F656}" srcOrd="0" destOrd="0" parTransId="{9EB3B93C-97E2-4F19-8D41-9F1FC0711C71}" sibTransId="{B5E86CD2-19AC-474E-AD8C-D723A19998C8}"/>
    <dgm:cxn modelId="{AD9ED489-AFA2-4F44-BE6A-7B12BB4E6C6B}" type="presOf" srcId="{02D74B70-CD4E-4D90-A779-E85729F29373}" destId="{4CECEA34-FEDC-4F9A-97EA-93B5EFB0FF69}" srcOrd="0" destOrd="0" presId="urn:microsoft.com/office/officeart/2005/8/layout/radial2"/>
    <dgm:cxn modelId="{AEF5957D-132E-4D0E-91F1-7928357256A1}" srcId="{02D74B70-CD4E-4D90-A779-E85729F29373}" destId="{5C06D646-42C9-4FFD-A56D-020057D2D485}" srcOrd="0" destOrd="0" parTransId="{9961F386-3233-4F2D-9A00-04405BCCD3CB}" sibTransId="{8FC69658-B17C-4BB1-81A7-8BE3119379A2}"/>
    <dgm:cxn modelId="{38AFEE4E-C9C7-42A1-B523-DBFCBF24A2DE}" srcId="{F39F7A19-59E9-4FA2-8C40-CDDD8E1B1C26}" destId="{45F71156-879A-469B-B60A-48289CE5CD07}" srcOrd="2" destOrd="0" parTransId="{DA31C7D5-2F23-4076-A7E2-C5699461014C}" sibTransId="{83087C66-9AB6-464B-88FA-D2DC895DD46A}"/>
    <dgm:cxn modelId="{E134CE99-7116-4129-940B-FC7EFF633CA5}" type="presOf" srcId="{8D4EE159-A763-4CBC-A95A-42AEF3FC87FE}" destId="{6DABF844-2181-4CE5-8E7F-355104C83658}" srcOrd="0" destOrd="0" presId="urn:microsoft.com/office/officeart/2005/8/layout/radial2"/>
    <dgm:cxn modelId="{BA57437E-4570-4542-A8B5-BC19524EDDBE}" srcId="{3B5C2214-E14F-4EC1-9412-7736ADA7F77C}" destId="{2214E18E-AEC2-420F-BC51-F98EFED646E5}" srcOrd="5" destOrd="0" parTransId="{A4DBC0BD-8793-4C0C-A98F-4AB89154934A}" sibTransId="{AF0037E6-BB5E-43ED-A7AD-FECA49DFA141}"/>
    <dgm:cxn modelId="{B2E693A8-E7A7-490D-8848-FBAB5D89B381}" type="presOf" srcId="{AAC51454-088C-4DAD-9D7B-FA3A04798822}" destId="{937D1D88-C2B1-41B1-A847-63B93F617034}" srcOrd="0" destOrd="0" presId="urn:microsoft.com/office/officeart/2005/8/layout/radial2"/>
    <dgm:cxn modelId="{11560D08-44B8-447D-BB21-EF6D46868A59}" type="presOf" srcId="{5C06D646-42C9-4FFD-A56D-020057D2D485}" destId="{B4402356-9AED-409D-B504-80014E3B444F}" srcOrd="0" destOrd="0" presId="urn:microsoft.com/office/officeart/2005/8/layout/radial2"/>
    <dgm:cxn modelId="{A8FC7B80-E5BF-42E5-9F9F-EC37B78AF611}" srcId="{AAC51454-088C-4DAD-9D7B-FA3A04798822}" destId="{02D74B70-CD4E-4D90-A779-E85729F29373}" srcOrd="1" destOrd="0" parTransId="{1D194EFE-27F9-415A-AD4C-F04133D62EEA}" sibTransId="{CAEA9CD6-B906-41B3-9AB6-4C82B8D3B345}"/>
    <dgm:cxn modelId="{79AB128D-A714-46C9-B490-C93300748978}" type="presOf" srcId="{9B85B670-37F3-41E3-9E34-1C1044A814E1}" destId="{6141F606-4E11-45F5-933C-2C84F93DD676}" srcOrd="0" destOrd="0" presId="urn:microsoft.com/office/officeart/2005/8/layout/radial2"/>
    <dgm:cxn modelId="{06CC7179-F5FD-4DBB-AF22-7F9FE30B70E4}" srcId="{3B5C2214-E14F-4EC1-9412-7736ADA7F77C}" destId="{E5627A9D-0C86-4E0F-8656-7828140FDE9D}" srcOrd="4" destOrd="0" parTransId="{14842136-2D01-4308-B0EA-3F9576460F07}" sibTransId="{06459C45-8576-48FF-A53A-9BCFC58E4DCD}"/>
    <dgm:cxn modelId="{AB5104D8-E760-4F85-87C5-E2ADA8ED6960}" type="presOf" srcId="{9EBDBEA4-C53D-4337-A7BD-2D5E972E809E}" destId="{F5EE44F8-2B5B-49A4-80A1-E5E24A292C25}" srcOrd="0" destOrd="0" presId="urn:microsoft.com/office/officeart/2005/8/layout/radial2"/>
    <dgm:cxn modelId="{8FE04F98-F43D-4F02-93A0-6800EE775B54}" type="presOf" srcId="{73F67F8B-46F0-4709-86E5-9F9D87F5F656}" destId="{37660889-3049-49A8-B9BD-1B27F49CF038}" srcOrd="0" destOrd="0" presId="urn:microsoft.com/office/officeart/2005/8/layout/radial2"/>
    <dgm:cxn modelId="{4360D935-7751-4A03-834A-020C8BAEF4BB}" type="presOf" srcId="{1CA2ED68-9347-40AC-804A-9A38B30CF5C0}" destId="{EA5E8245-2CD0-4E97-8290-A018ED1F75AB}" srcOrd="0" destOrd="6" presId="urn:microsoft.com/office/officeart/2005/8/layout/radial2"/>
    <dgm:cxn modelId="{7AB67290-35E6-4418-95FC-93DDB18D0D7C}" srcId="{9EBDBEA4-C53D-4337-A7BD-2D5E972E809E}" destId="{101D6991-6477-4207-A7E8-F0FA660A90FA}" srcOrd="1" destOrd="0" parTransId="{0F9AABE8-D1AA-4E2E-83F7-15E50EA80423}" sibTransId="{22686DEF-BC7C-4FAA-B0C8-09631951CB57}"/>
    <dgm:cxn modelId="{E9BA3291-F6C7-4192-9F6F-785BA0154673}" type="presOf" srcId="{2214E18E-AEC2-420F-BC51-F98EFED646E5}" destId="{EA5E8245-2CD0-4E97-8290-A018ED1F75AB}" srcOrd="0" destOrd="5" presId="urn:microsoft.com/office/officeart/2005/8/layout/radial2"/>
    <dgm:cxn modelId="{587CE544-9948-4953-ADB2-929CB2951B6A}" type="presOf" srcId="{3AAF3EF3-C330-45DB-B71F-558CCB9EA92C}" destId="{FB965DBB-E146-4386-99C0-F008DF3B49AD}" srcOrd="0" destOrd="5" presId="urn:microsoft.com/office/officeart/2005/8/layout/radial2"/>
    <dgm:cxn modelId="{1F5A1F36-474A-4E1E-80DE-52295AE7A085}" srcId="{9EBDBEA4-C53D-4337-A7BD-2D5E972E809E}" destId="{05422800-4863-4B69-90E9-8514F1E3CA4D}" srcOrd="2" destOrd="0" parTransId="{164B32EC-7AA5-4B55-8DD3-ABA417A28C0C}" sibTransId="{DBFC0FA9-CF15-4B6A-A166-17AE27EE040B}"/>
    <dgm:cxn modelId="{994CF15C-312A-4BB8-8397-9CE6FB9BE6E5}" type="presOf" srcId="{90DD077D-DE6F-467A-88DC-3DE611C9DD03}" destId="{FB965DBB-E146-4386-99C0-F008DF3B49AD}" srcOrd="0" destOrd="1" presId="urn:microsoft.com/office/officeart/2005/8/layout/radial2"/>
    <dgm:cxn modelId="{AA084D00-33B8-4B36-A22B-2E5CF50AF74E}" srcId="{3B5C2214-E14F-4EC1-9412-7736ADA7F77C}" destId="{2453C212-B330-42B7-855B-7CD57922CFD0}" srcOrd="2" destOrd="0" parTransId="{D0CD7694-E30A-4A95-8972-EA7C70BE1D99}" sibTransId="{2FA184BD-C915-45EF-BB91-426627C28749}"/>
    <dgm:cxn modelId="{E08E0ECE-ACAB-4910-BCA7-9DD73B030711}" type="presOf" srcId="{101D6991-6477-4207-A7E8-F0FA660A90FA}" destId="{37660889-3049-49A8-B9BD-1B27F49CF038}" srcOrd="0" destOrd="1" presId="urn:microsoft.com/office/officeart/2005/8/layout/radial2"/>
    <dgm:cxn modelId="{014060A9-E8E1-4528-A836-E871EE86CEE6}" srcId="{3B5C2214-E14F-4EC1-9412-7736ADA7F77C}" destId="{E8D3E90C-102E-466E-A925-C20C216BBC90}" srcOrd="7" destOrd="0" parTransId="{D0B40C21-4014-40F7-81E0-D6B20BF8521F}" sibTransId="{6AD95786-75AB-4DB3-907F-573FB652EB62}"/>
    <dgm:cxn modelId="{07713AC0-3171-46E4-AB75-739B2B65A6B1}" type="presOf" srcId="{E5627A9D-0C86-4E0F-8656-7828140FDE9D}" destId="{EA5E8245-2CD0-4E97-8290-A018ED1F75AB}" srcOrd="0" destOrd="4" presId="urn:microsoft.com/office/officeart/2005/8/layout/radial2"/>
    <dgm:cxn modelId="{13CB8077-DA4A-4AE9-901D-91BC36759E03}" type="presOf" srcId="{05422800-4863-4B69-90E9-8514F1E3CA4D}" destId="{37660889-3049-49A8-B9BD-1B27F49CF038}" srcOrd="0" destOrd="2" presId="urn:microsoft.com/office/officeart/2005/8/layout/radial2"/>
    <dgm:cxn modelId="{51DEAD47-AE22-402A-AE83-4C82CF08BC7A}" type="presOf" srcId="{D86CCDDB-1819-4127-A47E-7762DB36EE4E}" destId="{B4402356-9AED-409D-B504-80014E3B444F}" srcOrd="0" destOrd="1" presId="urn:microsoft.com/office/officeart/2005/8/layout/radial2"/>
    <dgm:cxn modelId="{132606B8-A155-476E-99D1-9435836F5A72}" srcId="{3B5C2214-E14F-4EC1-9412-7736ADA7F77C}" destId="{5134F0A8-D01E-4B79-BC06-D604C858F7C9}" srcOrd="1" destOrd="0" parTransId="{715AE1D5-7868-4DF6-AF58-303AA64FDB56}" sibTransId="{8526836F-835A-4CE4-8E5F-4F572A430284}"/>
    <dgm:cxn modelId="{2E1AF531-8F8F-4467-8782-B11E6436335F}" type="presOf" srcId="{D58AC5A4-43FA-43BF-B8A2-9817BC62FDF7}" destId="{ADDDF262-D884-4D7F-9790-3BEAA568CC9A}" srcOrd="0" destOrd="0" presId="urn:microsoft.com/office/officeart/2005/8/layout/radial2"/>
    <dgm:cxn modelId="{6E82227C-4096-4D3F-8145-BC5F506677EE}" srcId="{3B5C2214-E14F-4EC1-9412-7736ADA7F77C}" destId="{1CA2ED68-9347-40AC-804A-9A38B30CF5C0}" srcOrd="6" destOrd="0" parTransId="{E600C0C1-503C-4FBC-93FB-AABD872C0437}" sibTransId="{E31B16A9-7D3F-493A-B8DA-E1D690891C51}"/>
    <dgm:cxn modelId="{857C810C-4789-45F7-994D-0BEF1B8B88E6}" type="presOf" srcId="{3B5C2214-E14F-4EC1-9412-7736ADA7F77C}" destId="{4C51BD9F-80B8-4B10-9B2D-C05E3DDA31A5}" srcOrd="0" destOrd="0" presId="urn:microsoft.com/office/officeart/2005/8/layout/radial2"/>
    <dgm:cxn modelId="{9E2D2602-C080-4197-841A-19111EF3146F}" srcId="{AAC51454-088C-4DAD-9D7B-FA3A04798822}" destId="{3B5C2214-E14F-4EC1-9412-7736ADA7F77C}" srcOrd="2" destOrd="0" parTransId="{8D4EE159-A763-4CBC-A95A-42AEF3FC87FE}" sibTransId="{09F07753-65CC-4353-A711-6F997716E603}"/>
    <dgm:cxn modelId="{677C4E5A-EB18-42E7-AE5D-C5DB44CA3318}" type="presOf" srcId="{5134F0A8-D01E-4B79-BC06-D604C858F7C9}" destId="{EA5E8245-2CD0-4E97-8290-A018ED1F75AB}" srcOrd="0" destOrd="1" presId="urn:microsoft.com/office/officeart/2005/8/layout/radial2"/>
    <dgm:cxn modelId="{EDBAB885-1CA9-4682-9446-B92B501BCE28}" srcId="{3B5C2214-E14F-4EC1-9412-7736ADA7F77C}" destId="{0E3B9D4B-D315-4AAC-9ED6-808C1AE42930}" srcOrd="3" destOrd="0" parTransId="{6CE74E7F-A9F5-4652-9011-54D5C5D70D25}" sibTransId="{091485BF-2AAB-48EC-9D39-2329BD13FD6B}"/>
    <dgm:cxn modelId="{F583B7E3-8EB1-4205-9FE3-D2A34E45100E}" srcId="{02D74B70-CD4E-4D90-A779-E85729F29373}" destId="{D86CCDDB-1819-4127-A47E-7762DB36EE4E}" srcOrd="1" destOrd="0" parTransId="{CC7BBC54-8D4A-481E-BE71-D870829AC930}" sibTransId="{3A6908D2-65AC-4B79-A353-55E40E59E758}"/>
    <dgm:cxn modelId="{6BA00D46-437B-4197-BFC3-9234799CB385}" type="presOf" srcId="{2453C212-B330-42B7-855B-7CD57922CFD0}" destId="{EA5E8245-2CD0-4E97-8290-A018ED1F75AB}" srcOrd="0" destOrd="2" presId="urn:microsoft.com/office/officeart/2005/8/layout/radial2"/>
    <dgm:cxn modelId="{04E42526-CD08-4A3A-9DD2-1AC3401A239C}" srcId="{F39F7A19-59E9-4FA2-8C40-CDDD8E1B1C26}" destId="{B1060FB2-6302-4F33-9FB3-FD7FCA6FD91F}" srcOrd="4" destOrd="0" parTransId="{250E0FD2-A9DB-44C1-BDA7-0CB35691C1D8}" sibTransId="{42BF87B1-D492-409A-8A3C-5DAF753E79B4}"/>
    <dgm:cxn modelId="{8FD0F491-275A-43C7-9511-8084D627356A}" type="presOf" srcId="{45F71156-879A-469B-B60A-48289CE5CD07}" destId="{FB965DBB-E146-4386-99C0-F008DF3B49AD}" srcOrd="0" destOrd="2" presId="urn:microsoft.com/office/officeart/2005/8/layout/radial2"/>
    <dgm:cxn modelId="{8295D85E-6F79-49F9-AA65-ACDF0D1CF75E}" srcId="{F39F7A19-59E9-4FA2-8C40-CDDD8E1B1C26}" destId="{90DD077D-DE6F-467A-88DC-3DE611C9DD03}" srcOrd="1" destOrd="0" parTransId="{9F917926-6AE4-447D-830F-DBDC174D971A}" sibTransId="{25B36047-E11F-46F4-852E-3F3199A0ADB9}"/>
    <dgm:cxn modelId="{F0B497E5-7A25-4009-A03C-6A09D4177F36}" srcId="{F39F7A19-59E9-4FA2-8C40-CDDD8E1B1C26}" destId="{26FA00FD-9FEF-41A9-88D6-42B6D38C01BC}" srcOrd="0" destOrd="0" parTransId="{AA767450-4BE9-419F-9739-A792F33B4737}" sibTransId="{BFB86D93-985E-4C3E-8146-D5CFA06AC37D}"/>
    <dgm:cxn modelId="{3D651CCC-DC7A-454F-9908-D978B6AFA857}" type="presOf" srcId="{F39F7A19-59E9-4FA2-8C40-CDDD8E1B1C26}" destId="{5520F441-616A-41CA-8199-39C8ADC6FAD5}" srcOrd="0" destOrd="0" presId="urn:microsoft.com/office/officeart/2005/8/layout/radial2"/>
    <dgm:cxn modelId="{BD818A3B-1C0B-4E0C-8440-E86E708246B3}" type="presOf" srcId="{26FA00FD-9FEF-41A9-88D6-42B6D38C01BC}" destId="{FB965DBB-E146-4386-99C0-F008DF3B49AD}" srcOrd="0" destOrd="0" presId="urn:microsoft.com/office/officeart/2005/8/layout/radial2"/>
    <dgm:cxn modelId="{7CD45308-BCEC-458C-BDFE-46608DE14F26}" type="presOf" srcId="{8D03B608-2E9F-4786-801D-C792580FF287}" destId="{EA5E8245-2CD0-4E97-8290-A018ED1F75AB}" srcOrd="0" destOrd="0" presId="urn:microsoft.com/office/officeart/2005/8/layout/radial2"/>
    <dgm:cxn modelId="{E0435BE8-D285-4413-9789-E029E8768C60}" srcId="{AAC51454-088C-4DAD-9D7B-FA3A04798822}" destId="{F39F7A19-59E9-4FA2-8C40-CDDD8E1B1C26}" srcOrd="3" destOrd="0" parTransId="{9B85B670-37F3-41E3-9E34-1C1044A814E1}" sibTransId="{086D1212-3F35-4523-BF6C-2267579B8296}"/>
    <dgm:cxn modelId="{D87D5981-F2AE-4DA0-BBE7-BAE4BC815EC8}" srcId="{F39F7A19-59E9-4FA2-8C40-CDDD8E1B1C26}" destId="{3AAF3EF3-C330-45DB-B71F-558CCB9EA92C}" srcOrd="5" destOrd="0" parTransId="{02F98CF6-987F-4BDD-AFE3-790A9E4E0A92}" sibTransId="{747CB5B5-3920-4E8B-9157-D962096F76A0}"/>
    <dgm:cxn modelId="{58D9CE9F-2BF8-4B99-B0D5-3D86283BF796}" srcId="{F39F7A19-59E9-4FA2-8C40-CDDD8E1B1C26}" destId="{CBB4C68D-9E3C-44A8-A4C1-33E58EA7F4B4}" srcOrd="3" destOrd="0" parTransId="{80F46F1C-0BE9-4916-A8AE-70AB25CA16F5}" sibTransId="{E1E5509B-AB67-4AF8-AD51-068EA27C4CE8}"/>
    <dgm:cxn modelId="{EA8F4588-BC3E-4463-86E8-2880864AA433}" type="presOf" srcId="{0E3B9D4B-D315-4AAC-9ED6-808C1AE42930}" destId="{EA5E8245-2CD0-4E97-8290-A018ED1F75AB}" srcOrd="0" destOrd="3" presId="urn:microsoft.com/office/officeart/2005/8/layout/radial2"/>
    <dgm:cxn modelId="{E9E89496-6F7D-4DEB-A725-BBE151E569B8}" srcId="{02D74B70-CD4E-4D90-A779-E85729F29373}" destId="{C1107777-FC95-4640-AF99-A5AF4FE2DA68}" srcOrd="2" destOrd="0" parTransId="{1D153232-18EA-465D-AAD8-419CE109D9D8}" sibTransId="{504CA907-777D-47A1-8F88-D79166986B3B}"/>
    <dgm:cxn modelId="{1E1F84D6-62E3-4BDB-BF59-CDAF85FB8B1B}" type="presParOf" srcId="{937D1D88-C2B1-41B1-A847-63B93F617034}" destId="{9B65B35E-EB49-47CA-9A30-E060BFCBFDA9}" srcOrd="0" destOrd="0" presId="urn:microsoft.com/office/officeart/2005/8/layout/radial2"/>
    <dgm:cxn modelId="{6B7320B3-C0DC-4450-8734-E88ADDAAF372}" type="presParOf" srcId="{9B65B35E-EB49-47CA-9A30-E060BFCBFDA9}" destId="{78423D99-2BFA-4B3E-9AD5-BD14950B6F7C}" srcOrd="0" destOrd="0" presId="urn:microsoft.com/office/officeart/2005/8/layout/radial2"/>
    <dgm:cxn modelId="{8E5D79C9-4203-4C83-8022-31C4F24456F8}" type="presParOf" srcId="{78423D99-2BFA-4B3E-9AD5-BD14950B6F7C}" destId="{2F553631-5748-4927-B102-70B7B49E4A84}" srcOrd="0" destOrd="0" presId="urn:microsoft.com/office/officeart/2005/8/layout/radial2"/>
    <dgm:cxn modelId="{A36B5540-792D-4284-87C1-E4E359FEC7D0}" type="presParOf" srcId="{78423D99-2BFA-4B3E-9AD5-BD14950B6F7C}" destId="{86589415-AEB0-41BE-BDB3-84DBCEF4FF4D}" srcOrd="1" destOrd="0" presId="urn:microsoft.com/office/officeart/2005/8/layout/radial2"/>
    <dgm:cxn modelId="{4D4A83D9-429E-43D8-901B-B1857673D3E8}" type="presParOf" srcId="{9B65B35E-EB49-47CA-9A30-E060BFCBFDA9}" destId="{ADDDF262-D884-4D7F-9790-3BEAA568CC9A}" srcOrd="1" destOrd="0" presId="urn:microsoft.com/office/officeart/2005/8/layout/radial2"/>
    <dgm:cxn modelId="{5F5BD15C-2AC6-4937-BA01-F8978FB6CE4E}" type="presParOf" srcId="{9B65B35E-EB49-47CA-9A30-E060BFCBFDA9}" destId="{0E5AF9EA-359C-4910-9822-F9E45CB1CA93}" srcOrd="2" destOrd="0" presId="urn:microsoft.com/office/officeart/2005/8/layout/radial2"/>
    <dgm:cxn modelId="{035CF008-E6D9-4A75-9D19-E94648E2ACAC}" type="presParOf" srcId="{0E5AF9EA-359C-4910-9822-F9E45CB1CA93}" destId="{F5EE44F8-2B5B-49A4-80A1-E5E24A292C25}" srcOrd="0" destOrd="0" presId="urn:microsoft.com/office/officeart/2005/8/layout/radial2"/>
    <dgm:cxn modelId="{AA6C9E9F-7842-4EAB-921F-CABA5725C48D}" type="presParOf" srcId="{0E5AF9EA-359C-4910-9822-F9E45CB1CA93}" destId="{37660889-3049-49A8-B9BD-1B27F49CF038}" srcOrd="1" destOrd="0" presId="urn:microsoft.com/office/officeart/2005/8/layout/radial2"/>
    <dgm:cxn modelId="{8AA5BE48-68DD-4290-A29E-04B25CC58B16}" type="presParOf" srcId="{9B65B35E-EB49-47CA-9A30-E060BFCBFDA9}" destId="{4285441E-99DF-4CD5-90E7-0AE8A1E02ACA}" srcOrd="3" destOrd="0" presId="urn:microsoft.com/office/officeart/2005/8/layout/radial2"/>
    <dgm:cxn modelId="{3C59B1DD-F1EC-4DE9-ACBF-6C8842383C61}" type="presParOf" srcId="{9B65B35E-EB49-47CA-9A30-E060BFCBFDA9}" destId="{A847163E-50DD-4F21-A65F-DE6739CEA592}" srcOrd="4" destOrd="0" presId="urn:microsoft.com/office/officeart/2005/8/layout/radial2"/>
    <dgm:cxn modelId="{CE1C476F-5532-40DB-B778-52EFA043B16F}" type="presParOf" srcId="{A847163E-50DD-4F21-A65F-DE6739CEA592}" destId="{4CECEA34-FEDC-4F9A-97EA-93B5EFB0FF69}" srcOrd="0" destOrd="0" presId="urn:microsoft.com/office/officeart/2005/8/layout/radial2"/>
    <dgm:cxn modelId="{9CFB4780-B7C5-48B0-9E8D-8CDEDD6F9D1C}" type="presParOf" srcId="{A847163E-50DD-4F21-A65F-DE6739CEA592}" destId="{B4402356-9AED-409D-B504-80014E3B444F}" srcOrd="1" destOrd="0" presId="urn:microsoft.com/office/officeart/2005/8/layout/radial2"/>
    <dgm:cxn modelId="{4E05F5A8-6B49-46CA-AEA4-120E086E0AC3}" type="presParOf" srcId="{9B65B35E-EB49-47CA-9A30-E060BFCBFDA9}" destId="{6DABF844-2181-4CE5-8E7F-355104C83658}" srcOrd="5" destOrd="0" presId="urn:microsoft.com/office/officeart/2005/8/layout/radial2"/>
    <dgm:cxn modelId="{0BED1A90-3439-4CAF-AC99-FFFC45B98C39}" type="presParOf" srcId="{9B65B35E-EB49-47CA-9A30-E060BFCBFDA9}" destId="{0865B9C4-2BC4-472C-A132-6A6A2A90A51B}" srcOrd="6" destOrd="0" presId="urn:microsoft.com/office/officeart/2005/8/layout/radial2"/>
    <dgm:cxn modelId="{46B006C5-06C8-4D9C-9048-59D4B2F36827}" type="presParOf" srcId="{0865B9C4-2BC4-472C-A132-6A6A2A90A51B}" destId="{4C51BD9F-80B8-4B10-9B2D-C05E3DDA31A5}" srcOrd="0" destOrd="0" presId="urn:microsoft.com/office/officeart/2005/8/layout/radial2"/>
    <dgm:cxn modelId="{39360221-0AB6-4759-BAEF-342BF8F81C68}" type="presParOf" srcId="{0865B9C4-2BC4-472C-A132-6A6A2A90A51B}" destId="{EA5E8245-2CD0-4E97-8290-A018ED1F75AB}" srcOrd="1" destOrd="0" presId="urn:microsoft.com/office/officeart/2005/8/layout/radial2"/>
    <dgm:cxn modelId="{425911EE-0DA2-4F94-A282-70D913C33312}" type="presParOf" srcId="{9B65B35E-EB49-47CA-9A30-E060BFCBFDA9}" destId="{6141F606-4E11-45F5-933C-2C84F93DD676}" srcOrd="7" destOrd="0" presId="urn:microsoft.com/office/officeart/2005/8/layout/radial2"/>
    <dgm:cxn modelId="{552D8CB3-4B7D-4F2F-A877-3C954D18BDB7}" type="presParOf" srcId="{9B65B35E-EB49-47CA-9A30-E060BFCBFDA9}" destId="{16F8935C-2504-4467-8852-6730C86AACA3}" srcOrd="8" destOrd="0" presId="urn:microsoft.com/office/officeart/2005/8/layout/radial2"/>
    <dgm:cxn modelId="{43AEAB5F-546D-47F2-ADB8-1BB86D1F15E3}" type="presParOf" srcId="{16F8935C-2504-4467-8852-6730C86AACA3}" destId="{5520F441-616A-41CA-8199-39C8ADC6FAD5}" srcOrd="0" destOrd="0" presId="urn:microsoft.com/office/officeart/2005/8/layout/radial2"/>
    <dgm:cxn modelId="{19DED1FA-7053-45AC-871E-4137DE57F7A7}" type="presParOf" srcId="{16F8935C-2504-4467-8852-6730C86AACA3}" destId="{FB965DBB-E146-4386-99C0-F008DF3B49A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D66318-D0AF-47E3-B9FA-1C300F403B4D}"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tr-TR"/>
        </a:p>
      </dgm:t>
    </dgm:pt>
    <dgm:pt modelId="{9B37F880-EF22-4876-B317-B44AB32BF3E1}">
      <dgm:prSet phldrT="[Metin]" custT="1"/>
      <dgm:spPr/>
      <dgm:t>
        <a:bodyPr/>
        <a:lstStyle/>
        <a:p>
          <a:r>
            <a:rPr lang="tr-TR" sz="2400" b="1" dirty="0" smtClean="0"/>
            <a:t>ÖNCE İNSAN</a:t>
          </a:r>
          <a:endParaRPr lang="tr-TR" sz="2400" b="1" dirty="0"/>
        </a:p>
      </dgm:t>
    </dgm:pt>
    <dgm:pt modelId="{6E424712-BC2D-4733-AA5A-385A19985DB5}" type="parTrans" cxnId="{FCD29AFA-B1C9-48FF-808F-8DB2862D1958}">
      <dgm:prSet/>
      <dgm:spPr/>
      <dgm:t>
        <a:bodyPr/>
        <a:lstStyle/>
        <a:p>
          <a:endParaRPr lang="tr-TR"/>
        </a:p>
      </dgm:t>
    </dgm:pt>
    <dgm:pt modelId="{3311D34C-2B6A-42EC-A56F-3B5193469C24}" type="sibTrans" cxnId="{FCD29AFA-B1C9-48FF-808F-8DB2862D1958}">
      <dgm:prSet/>
      <dgm:spPr/>
      <dgm:t>
        <a:bodyPr/>
        <a:lstStyle/>
        <a:p>
          <a:endParaRPr lang="tr-TR"/>
        </a:p>
      </dgm:t>
    </dgm:pt>
    <dgm:pt modelId="{9EEA9E29-CF78-4CD3-8B75-2D622DEAEB20}">
      <dgm:prSet phldrT="[Metin]" custT="1"/>
      <dgm:spPr/>
      <dgm:t>
        <a:bodyPr/>
        <a:lstStyle/>
        <a:p>
          <a:r>
            <a:rPr lang="tr-TR" sz="1400" dirty="0" smtClean="0"/>
            <a:t>Tertemiz fıtrat üzere En Güzel Şekilde Yaratmış </a:t>
          </a:r>
          <a:endParaRPr lang="tr-TR" sz="1400" dirty="0"/>
        </a:p>
      </dgm:t>
    </dgm:pt>
    <dgm:pt modelId="{45CC79B0-8558-481B-9185-58D5CEB695AB}" type="parTrans" cxnId="{806CCCA7-46CB-4E5A-8D25-C32DC269084A}">
      <dgm:prSet/>
      <dgm:spPr/>
      <dgm:t>
        <a:bodyPr/>
        <a:lstStyle/>
        <a:p>
          <a:endParaRPr lang="tr-TR"/>
        </a:p>
      </dgm:t>
    </dgm:pt>
    <dgm:pt modelId="{D1466D60-F052-46E5-B637-72145D746E91}" type="sibTrans" cxnId="{806CCCA7-46CB-4E5A-8D25-C32DC269084A}">
      <dgm:prSet/>
      <dgm:spPr/>
      <dgm:t>
        <a:bodyPr/>
        <a:lstStyle/>
        <a:p>
          <a:endParaRPr lang="tr-TR"/>
        </a:p>
      </dgm:t>
    </dgm:pt>
    <dgm:pt modelId="{FBB9371E-4C33-432D-8075-38677221D636}">
      <dgm:prSet phldrT="[Metin]" custT="1"/>
      <dgm:spPr/>
      <dgm:t>
        <a:bodyPr/>
        <a:lstStyle/>
        <a:p>
          <a:r>
            <a:rPr lang="tr-TR" sz="1400" dirty="0" smtClean="0"/>
            <a:t>Ruh Üflenerek Şereflendirilmiş</a:t>
          </a:r>
          <a:endParaRPr lang="tr-TR" sz="1400" dirty="0"/>
        </a:p>
      </dgm:t>
    </dgm:pt>
    <dgm:pt modelId="{C3F97DBF-9BA6-4E19-A2B9-2B3BC4D811EB}" type="parTrans" cxnId="{5F04ADD3-AE90-487A-9A5D-1037749C4EB3}">
      <dgm:prSet/>
      <dgm:spPr/>
      <dgm:t>
        <a:bodyPr/>
        <a:lstStyle/>
        <a:p>
          <a:endParaRPr lang="tr-TR"/>
        </a:p>
      </dgm:t>
    </dgm:pt>
    <dgm:pt modelId="{0BF6C199-DD79-4F54-8DAF-2A360A54BF37}" type="sibTrans" cxnId="{5F04ADD3-AE90-487A-9A5D-1037749C4EB3}">
      <dgm:prSet/>
      <dgm:spPr/>
      <dgm:t>
        <a:bodyPr/>
        <a:lstStyle/>
        <a:p>
          <a:endParaRPr lang="tr-TR"/>
        </a:p>
      </dgm:t>
    </dgm:pt>
    <dgm:pt modelId="{0389F8D3-848A-4F96-8D9C-4873F3383521}">
      <dgm:prSet phldrT="[Metin]" custT="1"/>
      <dgm:spPr/>
      <dgm:t>
        <a:bodyPr/>
        <a:lstStyle/>
        <a:p>
          <a:r>
            <a:rPr lang="tr-TR" sz="1400" dirty="0" smtClean="0"/>
            <a:t>Muhatap Alınmış, Yeryüzünde Halife kılınmış</a:t>
          </a:r>
          <a:endParaRPr lang="tr-TR" sz="1400" dirty="0"/>
        </a:p>
      </dgm:t>
    </dgm:pt>
    <dgm:pt modelId="{6E0FBCB3-239A-4035-82CD-5025126FC127}" type="parTrans" cxnId="{E1418BD7-9A46-43E1-B921-A94775BE8DC6}">
      <dgm:prSet/>
      <dgm:spPr/>
      <dgm:t>
        <a:bodyPr/>
        <a:lstStyle/>
        <a:p>
          <a:endParaRPr lang="tr-TR"/>
        </a:p>
      </dgm:t>
    </dgm:pt>
    <dgm:pt modelId="{65750134-EA2F-452E-86C6-A0E5CDF1706C}" type="sibTrans" cxnId="{E1418BD7-9A46-43E1-B921-A94775BE8DC6}">
      <dgm:prSet/>
      <dgm:spPr/>
      <dgm:t>
        <a:bodyPr/>
        <a:lstStyle/>
        <a:p>
          <a:endParaRPr lang="tr-TR"/>
        </a:p>
      </dgm:t>
    </dgm:pt>
    <dgm:pt modelId="{55C1D715-3ACE-4715-A433-3CADDC565F66}">
      <dgm:prSet phldrT="[Metin]" custT="1"/>
      <dgm:spPr/>
      <dgm:t>
        <a:bodyPr/>
        <a:lstStyle/>
        <a:p>
          <a:r>
            <a:rPr lang="tr-TR" sz="1400" dirty="0" smtClean="0"/>
            <a:t>Yaratılmışlara Üstün Kılınmış, Şan Şeref Sahibi Yapılmış</a:t>
          </a:r>
          <a:endParaRPr lang="tr-TR" sz="1400" dirty="0"/>
        </a:p>
      </dgm:t>
    </dgm:pt>
    <dgm:pt modelId="{88A11CFC-D521-4CD7-B639-DBA6008E1061}" type="parTrans" cxnId="{60077590-A9B5-48D3-B373-CF89E18FD4CF}">
      <dgm:prSet/>
      <dgm:spPr/>
      <dgm:t>
        <a:bodyPr/>
        <a:lstStyle/>
        <a:p>
          <a:endParaRPr lang="tr-TR"/>
        </a:p>
      </dgm:t>
    </dgm:pt>
    <dgm:pt modelId="{C64717DC-66A6-4A98-9E66-0DE7F3A07A98}" type="sibTrans" cxnId="{60077590-A9B5-48D3-B373-CF89E18FD4CF}">
      <dgm:prSet/>
      <dgm:spPr/>
      <dgm:t>
        <a:bodyPr/>
        <a:lstStyle/>
        <a:p>
          <a:endParaRPr lang="tr-TR"/>
        </a:p>
      </dgm:t>
    </dgm:pt>
    <dgm:pt modelId="{2C819138-BEF2-4864-AB70-75A158378456}">
      <dgm:prSet custT="1"/>
      <dgm:spPr/>
      <dgm:t>
        <a:bodyPr/>
        <a:lstStyle/>
        <a:p>
          <a:r>
            <a:rPr lang="tr-TR" sz="1400" dirty="0" smtClean="0"/>
            <a:t>Tertemiz Rızıklar Verilmiş</a:t>
          </a:r>
          <a:endParaRPr lang="tr-TR" sz="1400" dirty="0"/>
        </a:p>
      </dgm:t>
    </dgm:pt>
    <dgm:pt modelId="{ABDC45BC-A0BE-40E4-BC49-C1CB5BB51AF2}" type="parTrans" cxnId="{936905D9-3692-40C0-998F-2F5D39A87BA1}">
      <dgm:prSet/>
      <dgm:spPr/>
      <dgm:t>
        <a:bodyPr/>
        <a:lstStyle/>
        <a:p>
          <a:endParaRPr lang="tr-TR"/>
        </a:p>
      </dgm:t>
    </dgm:pt>
    <dgm:pt modelId="{2C5402D8-2043-455E-8721-2C9E46367591}" type="sibTrans" cxnId="{936905D9-3692-40C0-998F-2F5D39A87BA1}">
      <dgm:prSet/>
      <dgm:spPr/>
      <dgm:t>
        <a:bodyPr/>
        <a:lstStyle/>
        <a:p>
          <a:endParaRPr lang="tr-TR"/>
        </a:p>
      </dgm:t>
    </dgm:pt>
    <dgm:pt modelId="{8A84F8AC-FDB1-4B05-856C-D09706B7156F}">
      <dgm:prSet custT="1"/>
      <dgm:spPr/>
      <dgm:t>
        <a:bodyPr/>
        <a:lstStyle/>
        <a:p>
          <a:r>
            <a:rPr lang="tr-TR" sz="1400" dirty="0" smtClean="0"/>
            <a:t>Her Şey İstifadesine Sunulmuş</a:t>
          </a:r>
          <a:endParaRPr lang="tr-TR" sz="1400" dirty="0"/>
        </a:p>
      </dgm:t>
    </dgm:pt>
    <dgm:pt modelId="{297A598F-8636-4A4B-8066-A96EFE1E21B7}" type="parTrans" cxnId="{096EE5C9-0B7E-401B-B417-4B12C5981DBF}">
      <dgm:prSet/>
      <dgm:spPr/>
      <dgm:t>
        <a:bodyPr/>
        <a:lstStyle/>
        <a:p>
          <a:endParaRPr lang="tr-TR"/>
        </a:p>
      </dgm:t>
    </dgm:pt>
    <dgm:pt modelId="{D55048CC-0549-4E06-8198-3C3D40F11A3C}" type="sibTrans" cxnId="{096EE5C9-0B7E-401B-B417-4B12C5981DBF}">
      <dgm:prSet/>
      <dgm:spPr/>
      <dgm:t>
        <a:bodyPr/>
        <a:lstStyle/>
        <a:p>
          <a:endParaRPr lang="tr-TR"/>
        </a:p>
      </dgm:t>
    </dgm:pt>
    <dgm:pt modelId="{5D0A05DB-4A0A-442B-9184-C2729E20EB94}">
      <dgm:prSet custT="1"/>
      <dgm:spPr/>
      <dgm:t>
        <a:bodyPr/>
        <a:lstStyle/>
        <a:p>
          <a:r>
            <a:rPr lang="tr-TR" sz="1400" dirty="0" smtClean="0"/>
            <a:t>Akıl, İrade Ve Özgürlük Verilmiş</a:t>
          </a:r>
          <a:endParaRPr lang="tr-TR" sz="1400" dirty="0"/>
        </a:p>
      </dgm:t>
    </dgm:pt>
    <dgm:pt modelId="{CE1BA518-C3D9-498C-963F-E4B820D04ED1}" type="parTrans" cxnId="{256A3C7C-DB87-4967-8814-52EC3DC16C3E}">
      <dgm:prSet/>
      <dgm:spPr/>
      <dgm:t>
        <a:bodyPr/>
        <a:lstStyle/>
        <a:p>
          <a:endParaRPr lang="tr-TR"/>
        </a:p>
      </dgm:t>
    </dgm:pt>
    <dgm:pt modelId="{79042E25-D02F-482E-A02A-9FFA581D7B33}" type="sibTrans" cxnId="{256A3C7C-DB87-4967-8814-52EC3DC16C3E}">
      <dgm:prSet/>
      <dgm:spPr/>
      <dgm:t>
        <a:bodyPr/>
        <a:lstStyle/>
        <a:p>
          <a:endParaRPr lang="tr-TR"/>
        </a:p>
      </dgm:t>
    </dgm:pt>
    <dgm:pt modelId="{3CFB5E02-3DFA-4B3E-9683-B9FDC27B7885}">
      <dgm:prSet custT="1"/>
      <dgm:spPr/>
      <dgm:t>
        <a:bodyPr/>
        <a:lstStyle/>
        <a:p>
          <a:r>
            <a:rPr lang="tr-TR" sz="1400" dirty="0" smtClean="0"/>
            <a:t>İradeli Ve Bilinçli Olması İstenmiş</a:t>
          </a:r>
          <a:endParaRPr lang="tr-TR" sz="1400" dirty="0"/>
        </a:p>
      </dgm:t>
    </dgm:pt>
    <dgm:pt modelId="{9EDF26F6-906A-48A0-81D5-8B6DDE16568E}" type="parTrans" cxnId="{F89EA3C7-14EF-49D5-B04E-D193D015CFD2}">
      <dgm:prSet/>
      <dgm:spPr/>
      <dgm:t>
        <a:bodyPr/>
        <a:lstStyle/>
        <a:p>
          <a:endParaRPr lang="tr-TR"/>
        </a:p>
      </dgm:t>
    </dgm:pt>
    <dgm:pt modelId="{7FE1D698-1406-4CAB-85B4-FB66C92588CA}" type="sibTrans" cxnId="{F89EA3C7-14EF-49D5-B04E-D193D015CFD2}">
      <dgm:prSet/>
      <dgm:spPr/>
      <dgm:t>
        <a:bodyPr/>
        <a:lstStyle/>
        <a:p>
          <a:endParaRPr lang="tr-TR"/>
        </a:p>
      </dgm:t>
    </dgm:pt>
    <dgm:pt modelId="{36CD061C-F3B5-485B-9B24-47D0260CFEC7}">
      <dgm:prSet custT="1"/>
      <dgm:spPr/>
      <dgm:t>
        <a:bodyPr/>
        <a:lstStyle/>
        <a:p>
          <a:r>
            <a:rPr lang="tr-TR" sz="1400" dirty="0" smtClean="0"/>
            <a:t>İman, </a:t>
          </a:r>
          <a:r>
            <a:rPr lang="tr-TR" sz="1400" dirty="0" err="1" smtClean="0"/>
            <a:t>salih</a:t>
          </a:r>
          <a:r>
            <a:rPr lang="tr-TR" sz="1400" dirty="0" smtClean="0"/>
            <a:t> amel ve ahlak istenmiş</a:t>
          </a:r>
          <a:endParaRPr lang="tr-TR" sz="1400" dirty="0"/>
        </a:p>
      </dgm:t>
    </dgm:pt>
    <dgm:pt modelId="{CCE861B6-FD52-471D-9F49-BDDC869632F5}" type="parTrans" cxnId="{52D7ED14-4A01-4916-ABEA-963CF85DFE34}">
      <dgm:prSet/>
      <dgm:spPr/>
      <dgm:t>
        <a:bodyPr/>
        <a:lstStyle/>
        <a:p>
          <a:endParaRPr lang="tr-TR"/>
        </a:p>
      </dgm:t>
    </dgm:pt>
    <dgm:pt modelId="{D69E3B9D-2A56-434A-A9C6-162EDF4007AB}" type="sibTrans" cxnId="{52D7ED14-4A01-4916-ABEA-963CF85DFE34}">
      <dgm:prSet/>
      <dgm:spPr/>
      <dgm:t>
        <a:bodyPr/>
        <a:lstStyle/>
        <a:p>
          <a:endParaRPr lang="tr-TR"/>
        </a:p>
      </dgm:t>
    </dgm:pt>
    <dgm:pt modelId="{47143C84-1042-49BA-9FAE-5E36AAB438C6}">
      <dgm:prSet custT="1"/>
      <dgm:spPr/>
      <dgm:t>
        <a:bodyPr/>
        <a:lstStyle/>
        <a:p>
          <a:r>
            <a:rPr lang="tr-TR" sz="1400" dirty="0" smtClean="0"/>
            <a:t>Peygamberler Ve Kitaplar Gönderilmiş</a:t>
          </a:r>
        </a:p>
      </dgm:t>
    </dgm:pt>
    <dgm:pt modelId="{4909837B-79D7-49FE-95C6-E6167CAEF5BB}" type="parTrans" cxnId="{4F612C88-E3E2-4002-AEE1-16AC98C1A0D7}">
      <dgm:prSet/>
      <dgm:spPr/>
      <dgm:t>
        <a:bodyPr/>
        <a:lstStyle/>
        <a:p>
          <a:endParaRPr lang="tr-TR"/>
        </a:p>
      </dgm:t>
    </dgm:pt>
    <dgm:pt modelId="{4F633B21-2B13-4E55-9C93-765D2DBB64B3}" type="sibTrans" cxnId="{4F612C88-E3E2-4002-AEE1-16AC98C1A0D7}">
      <dgm:prSet/>
      <dgm:spPr/>
      <dgm:t>
        <a:bodyPr/>
        <a:lstStyle/>
        <a:p>
          <a:endParaRPr lang="tr-TR"/>
        </a:p>
      </dgm:t>
    </dgm:pt>
    <dgm:pt modelId="{66E5BEA3-6F2F-43F3-A948-A60B2690ED0C}">
      <dgm:prSet custT="1"/>
      <dgm:spPr/>
      <dgm:t>
        <a:bodyPr/>
        <a:lstStyle/>
        <a:p>
          <a:r>
            <a:rPr lang="tr-TR" sz="1400" dirty="0" smtClean="0"/>
            <a:t>Doğru Yol Gösterilmiş</a:t>
          </a:r>
          <a:endParaRPr lang="tr-TR" sz="1400" dirty="0"/>
        </a:p>
      </dgm:t>
    </dgm:pt>
    <dgm:pt modelId="{97D49D79-AE37-4A46-92BF-D50941A354E8}" type="parTrans" cxnId="{33E89A70-62DC-48A5-BC5C-589B9D97FD70}">
      <dgm:prSet/>
      <dgm:spPr/>
      <dgm:t>
        <a:bodyPr/>
        <a:lstStyle/>
        <a:p>
          <a:endParaRPr lang="tr-TR"/>
        </a:p>
      </dgm:t>
    </dgm:pt>
    <dgm:pt modelId="{E41DDE16-6E65-405C-BDA4-D325EF6B7ACC}" type="sibTrans" cxnId="{33E89A70-62DC-48A5-BC5C-589B9D97FD70}">
      <dgm:prSet/>
      <dgm:spPr/>
      <dgm:t>
        <a:bodyPr/>
        <a:lstStyle/>
        <a:p>
          <a:endParaRPr lang="tr-TR"/>
        </a:p>
      </dgm:t>
    </dgm:pt>
    <dgm:pt modelId="{6BDBF621-153F-428D-ACBF-25E2A2609FC7}">
      <dgm:prSet custT="1"/>
      <dgm:spPr/>
      <dgm:t>
        <a:bodyPr/>
        <a:lstStyle/>
        <a:p>
          <a:r>
            <a:rPr lang="tr-TR" sz="1400" dirty="0" smtClean="0"/>
            <a:t>Sorumlu kılınmış</a:t>
          </a:r>
          <a:endParaRPr lang="tr-TR" sz="1400" dirty="0"/>
        </a:p>
      </dgm:t>
    </dgm:pt>
    <dgm:pt modelId="{2F9687C5-BF4F-4544-B64B-D92341BBCCDF}" type="parTrans" cxnId="{830B0DA9-2596-440C-91CA-14233A237489}">
      <dgm:prSet/>
      <dgm:spPr/>
      <dgm:t>
        <a:bodyPr/>
        <a:lstStyle/>
        <a:p>
          <a:endParaRPr lang="tr-TR"/>
        </a:p>
      </dgm:t>
    </dgm:pt>
    <dgm:pt modelId="{72ED0DAA-7C4A-4395-99A2-B66E2BE6EC76}" type="sibTrans" cxnId="{830B0DA9-2596-440C-91CA-14233A237489}">
      <dgm:prSet/>
      <dgm:spPr/>
      <dgm:t>
        <a:bodyPr/>
        <a:lstStyle/>
        <a:p>
          <a:endParaRPr lang="tr-TR"/>
        </a:p>
      </dgm:t>
    </dgm:pt>
    <dgm:pt modelId="{10330996-2E02-4F9D-A059-E9BF5EC44082}" type="pres">
      <dgm:prSet presAssocID="{AAD66318-D0AF-47E3-B9FA-1C300F403B4D}" presName="Name0" presStyleCnt="0">
        <dgm:presLayoutVars>
          <dgm:chPref val="1"/>
          <dgm:dir/>
          <dgm:animOne val="branch"/>
          <dgm:animLvl val="lvl"/>
          <dgm:resizeHandles val="exact"/>
        </dgm:presLayoutVars>
      </dgm:prSet>
      <dgm:spPr/>
      <dgm:t>
        <a:bodyPr/>
        <a:lstStyle/>
        <a:p>
          <a:endParaRPr lang="tr-TR"/>
        </a:p>
      </dgm:t>
    </dgm:pt>
    <dgm:pt modelId="{E7C32254-32F8-47EB-9677-CD01E5307320}" type="pres">
      <dgm:prSet presAssocID="{9B37F880-EF22-4876-B317-B44AB32BF3E1}" presName="root1" presStyleCnt="0"/>
      <dgm:spPr/>
    </dgm:pt>
    <dgm:pt modelId="{2B2F5FCD-B6B2-4A26-8534-FB78286A65AD}" type="pres">
      <dgm:prSet presAssocID="{9B37F880-EF22-4876-B317-B44AB32BF3E1}" presName="LevelOneTextNode" presStyleLbl="node0" presStyleIdx="0" presStyleCnt="1" custScaleX="188000" custLinFactX="-173391" custLinFactNeighborX="-200000">
        <dgm:presLayoutVars>
          <dgm:chPref val="3"/>
        </dgm:presLayoutVars>
      </dgm:prSet>
      <dgm:spPr/>
      <dgm:t>
        <a:bodyPr/>
        <a:lstStyle/>
        <a:p>
          <a:endParaRPr lang="tr-TR"/>
        </a:p>
      </dgm:t>
    </dgm:pt>
    <dgm:pt modelId="{CED84B31-7D26-4B13-B08E-B20C75E09B9E}" type="pres">
      <dgm:prSet presAssocID="{9B37F880-EF22-4876-B317-B44AB32BF3E1}" presName="level2hierChild" presStyleCnt="0"/>
      <dgm:spPr/>
    </dgm:pt>
    <dgm:pt modelId="{6EDE70F1-B5B5-4510-8235-E306E2DCBD95}" type="pres">
      <dgm:prSet presAssocID="{45CC79B0-8558-481B-9185-58D5CEB695AB}" presName="conn2-1" presStyleLbl="parChTrans1D2" presStyleIdx="0" presStyleCnt="12"/>
      <dgm:spPr/>
      <dgm:t>
        <a:bodyPr/>
        <a:lstStyle/>
        <a:p>
          <a:endParaRPr lang="tr-TR"/>
        </a:p>
      </dgm:t>
    </dgm:pt>
    <dgm:pt modelId="{032D0B3E-3317-4080-83AA-461A4343D8E9}" type="pres">
      <dgm:prSet presAssocID="{45CC79B0-8558-481B-9185-58D5CEB695AB}" presName="connTx" presStyleLbl="parChTrans1D2" presStyleIdx="0" presStyleCnt="12"/>
      <dgm:spPr/>
      <dgm:t>
        <a:bodyPr/>
        <a:lstStyle/>
        <a:p>
          <a:endParaRPr lang="tr-TR"/>
        </a:p>
      </dgm:t>
    </dgm:pt>
    <dgm:pt modelId="{2960164D-9066-4FA2-A79F-D6C1155B3730}" type="pres">
      <dgm:prSet presAssocID="{9EEA9E29-CF78-4CD3-8B75-2D622DEAEB20}" presName="root2" presStyleCnt="0"/>
      <dgm:spPr/>
    </dgm:pt>
    <dgm:pt modelId="{98D1E9A7-0FF9-4F65-93CD-2AAA24E1DE4D}" type="pres">
      <dgm:prSet presAssocID="{9EEA9E29-CF78-4CD3-8B75-2D622DEAEB20}" presName="LevelTwoTextNode" presStyleLbl="node2" presStyleIdx="0" presStyleCnt="12" custScaleX="362378" custScaleY="131126">
        <dgm:presLayoutVars>
          <dgm:chPref val="3"/>
        </dgm:presLayoutVars>
      </dgm:prSet>
      <dgm:spPr/>
      <dgm:t>
        <a:bodyPr/>
        <a:lstStyle/>
        <a:p>
          <a:endParaRPr lang="tr-TR"/>
        </a:p>
      </dgm:t>
    </dgm:pt>
    <dgm:pt modelId="{571CC918-3439-4201-BBA3-FD4081AE899F}" type="pres">
      <dgm:prSet presAssocID="{9EEA9E29-CF78-4CD3-8B75-2D622DEAEB20}" presName="level3hierChild" presStyleCnt="0"/>
      <dgm:spPr/>
    </dgm:pt>
    <dgm:pt modelId="{226FEE87-9F2F-4620-8241-2457E79015C1}" type="pres">
      <dgm:prSet presAssocID="{C3F97DBF-9BA6-4E19-A2B9-2B3BC4D811EB}" presName="conn2-1" presStyleLbl="parChTrans1D2" presStyleIdx="1" presStyleCnt="12"/>
      <dgm:spPr/>
      <dgm:t>
        <a:bodyPr/>
        <a:lstStyle/>
        <a:p>
          <a:endParaRPr lang="tr-TR"/>
        </a:p>
      </dgm:t>
    </dgm:pt>
    <dgm:pt modelId="{3FBBEA3F-B3E1-4A45-A110-F55F73C8C601}" type="pres">
      <dgm:prSet presAssocID="{C3F97DBF-9BA6-4E19-A2B9-2B3BC4D811EB}" presName="connTx" presStyleLbl="parChTrans1D2" presStyleIdx="1" presStyleCnt="12"/>
      <dgm:spPr/>
      <dgm:t>
        <a:bodyPr/>
        <a:lstStyle/>
        <a:p>
          <a:endParaRPr lang="tr-TR"/>
        </a:p>
      </dgm:t>
    </dgm:pt>
    <dgm:pt modelId="{8DC0CD6B-DC5B-442D-87A2-D5A9FF89F6B7}" type="pres">
      <dgm:prSet presAssocID="{FBB9371E-4C33-432D-8075-38677221D636}" presName="root2" presStyleCnt="0"/>
      <dgm:spPr/>
    </dgm:pt>
    <dgm:pt modelId="{270629EA-0D76-4C09-A94E-B404984CCC8D}" type="pres">
      <dgm:prSet presAssocID="{FBB9371E-4C33-432D-8075-38677221D636}" presName="LevelTwoTextNode" presStyleLbl="node2" presStyleIdx="1" presStyleCnt="12" custScaleX="362378" custScaleY="131126">
        <dgm:presLayoutVars>
          <dgm:chPref val="3"/>
        </dgm:presLayoutVars>
      </dgm:prSet>
      <dgm:spPr/>
      <dgm:t>
        <a:bodyPr/>
        <a:lstStyle/>
        <a:p>
          <a:endParaRPr lang="tr-TR"/>
        </a:p>
      </dgm:t>
    </dgm:pt>
    <dgm:pt modelId="{DCF48C7C-FB6B-4DB4-84EC-EEAB9C3A97FA}" type="pres">
      <dgm:prSet presAssocID="{FBB9371E-4C33-432D-8075-38677221D636}" presName="level3hierChild" presStyleCnt="0"/>
      <dgm:spPr/>
    </dgm:pt>
    <dgm:pt modelId="{FD063BD2-B26A-4394-BE87-537E14480193}" type="pres">
      <dgm:prSet presAssocID="{6E0FBCB3-239A-4035-82CD-5025126FC127}" presName="conn2-1" presStyleLbl="parChTrans1D2" presStyleIdx="2" presStyleCnt="12"/>
      <dgm:spPr/>
      <dgm:t>
        <a:bodyPr/>
        <a:lstStyle/>
        <a:p>
          <a:endParaRPr lang="tr-TR"/>
        </a:p>
      </dgm:t>
    </dgm:pt>
    <dgm:pt modelId="{5AB88CB4-7B7B-46FF-9A9A-AF49BD281E44}" type="pres">
      <dgm:prSet presAssocID="{6E0FBCB3-239A-4035-82CD-5025126FC127}" presName="connTx" presStyleLbl="parChTrans1D2" presStyleIdx="2" presStyleCnt="12"/>
      <dgm:spPr/>
      <dgm:t>
        <a:bodyPr/>
        <a:lstStyle/>
        <a:p>
          <a:endParaRPr lang="tr-TR"/>
        </a:p>
      </dgm:t>
    </dgm:pt>
    <dgm:pt modelId="{A68E4878-FE2B-4C7F-8CB2-910A2365530F}" type="pres">
      <dgm:prSet presAssocID="{0389F8D3-848A-4F96-8D9C-4873F3383521}" presName="root2" presStyleCnt="0"/>
      <dgm:spPr/>
    </dgm:pt>
    <dgm:pt modelId="{7033CC6E-E382-4CB2-9FFE-6CB019E81423}" type="pres">
      <dgm:prSet presAssocID="{0389F8D3-848A-4F96-8D9C-4873F3383521}" presName="LevelTwoTextNode" presStyleLbl="node2" presStyleIdx="2" presStyleCnt="12" custScaleX="362378" custScaleY="131126">
        <dgm:presLayoutVars>
          <dgm:chPref val="3"/>
        </dgm:presLayoutVars>
      </dgm:prSet>
      <dgm:spPr/>
      <dgm:t>
        <a:bodyPr/>
        <a:lstStyle/>
        <a:p>
          <a:endParaRPr lang="tr-TR"/>
        </a:p>
      </dgm:t>
    </dgm:pt>
    <dgm:pt modelId="{E1DDFA30-80FB-490F-A252-1E5FABBFCA3B}" type="pres">
      <dgm:prSet presAssocID="{0389F8D3-848A-4F96-8D9C-4873F3383521}" presName="level3hierChild" presStyleCnt="0"/>
      <dgm:spPr/>
    </dgm:pt>
    <dgm:pt modelId="{4BFA2CC9-1F9C-42E1-9CCE-19FA80EA20B6}" type="pres">
      <dgm:prSet presAssocID="{88A11CFC-D521-4CD7-B639-DBA6008E1061}" presName="conn2-1" presStyleLbl="parChTrans1D2" presStyleIdx="3" presStyleCnt="12"/>
      <dgm:spPr/>
      <dgm:t>
        <a:bodyPr/>
        <a:lstStyle/>
        <a:p>
          <a:endParaRPr lang="tr-TR"/>
        </a:p>
      </dgm:t>
    </dgm:pt>
    <dgm:pt modelId="{CB7DCB44-A18B-4F1D-A489-FDEC6798AE6E}" type="pres">
      <dgm:prSet presAssocID="{88A11CFC-D521-4CD7-B639-DBA6008E1061}" presName="connTx" presStyleLbl="parChTrans1D2" presStyleIdx="3" presStyleCnt="12"/>
      <dgm:spPr/>
      <dgm:t>
        <a:bodyPr/>
        <a:lstStyle/>
        <a:p>
          <a:endParaRPr lang="tr-TR"/>
        </a:p>
      </dgm:t>
    </dgm:pt>
    <dgm:pt modelId="{E0B6B456-B502-4EFF-9382-A5D5F9BEEAE6}" type="pres">
      <dgm:prSet presAssocID="{55C1D715-3ACE-4715-A433-3CADDC565F66}" presName="root2" presStyleCnt="0"/>
      <dgm:spPr/>
    </dgm:pt>
    <dgm:pt modelId="{C691E9E5-B90F-48EE-9932-6CA0A50B6750}" type="pres">
      <dgm:prSet presAssocID="{55C1D715-3ACE-4715-A433-3CADDC565F66}" presName="LevelTwoTextNode" presStyleLbl="node2" presStyleIdx="3" presStyleCnt="12" custScaleX="362378" custScaleY="131126">
        <dgm:presLayoutVars>
          <dgm:chPref val="3"/>
        </dgm:presLayoutVars>
      </dgm:prSet>
      <dgm:spPr/>
      <dgm:t>
        <a:bodyPr/>
        <a:lstStyle/>
        <a:p>
          <a:endParaRPr lang="tr-TR"/>
        </a:p>
      </dgm:t>
    </dgm:pt>
    <dgm:pt modelId="{EB716A2E-3260-48CE-867A-9D2A84A5E5CA}" type="pres">
      <dgm:prSet presAssocID="{55C1D715-3ACE-4715-A433-3CADDC565F66}" presName="level3hierChild" presStyleCnt="0"/>
      <dgm:spPr/>
    </dgm:pt>
    <dgm:pt modelId="{4C1280AD-F20B-4542-84A7-E682625609A9}" type="pres">
      <dgm:prSet presAssocID="{297A598F-8636-4A4B-8066-A96EFE1E21B7}" presName="conn2-1" presStyleLbl="parChTrans1D2" presStyleIdx="4" presStyleCnt="12"/>
      <dgm:spPr/>
      <dgm:t>
        <a:bodyPr/>
        <a:lstStyle/>
        <a:p>
          <a:endParaRPr lang="tr-TR"/>
        </a:p>
      </dgm:t>
    </dgm:pt>
    <dgm:pt modelId="{5B93BEB2-A512-490E-86CF-8269448ACA60}" type="pres">
      <dgm:prSet presAssocID="{297A598F-8636-4A4B-8066-A96EFE1E21B7}" presName="connTx" presStyleLbl="parChTrans1D2" presStyleIdx="4" presStyleCnt="12"/>
      <dgm:spPr/>
      <dgm:t>
        <a:bodyPr/>
        <a:lstStyle/>
        <a:p>
          <a:endParaRPr lang="tr-TR"/>
        </a:p>
      </dgm:t>
    </dgm:pt>
    <dgm:pt modelId="{76E8CBD7-2631-4B40-8429-DFC342A2713A}" type="pres">
      <dgm:prSet presAssocID="{8A84F8AC-FDB1-4B05-856C-D09706B7156F}" presName="root2" presStyleCnt="0"/>
      <dgm:spPr/>
    </dgm:pt>
    <dgm:pt modelId="{98155A4E-5364-4DA3-B6C3-65452846728E}" type="pres">
      <dgm:prSet presAssocID="{8A84F8AC-FDB1-4B05-856C-D09706B7156F}" presName="LevelTwoTextNode" presStyleLbl="node2" presStyleIdx="4" presStyleCnt="12" custScaleX="362378" custScaleY="131126">
        <dgm:presLayoutVars>
          <dgm:chPref val="3"/>
        </dgm:presLayoutVars>
      </dgm:prSet>
      <dgm:spPr/>
      <dgm:t>
        <a:bodyPr/>
        <a:lstStyle/>
        <a:p>
          <a:endParaRPr lang="tr-TR"/>
        </a:p>
      </dgm:t>
    </dgm:pt>
    <dgm:pt modelId="{4469A984-8056-477C-A388-C5810E5513D4}" type="pres">
      <dgm:prSet presAssocID="{8A84F8AC-FDB1-4B05-856C-D09706B7156F}" presName="level3hierChild" presStyleCnt="0"/>
      <dgm:spPr/>
    </dgm:pt>
    <dgm:pt modelId="{7896AD43-0A9F-4CC6-BC3B-F8D1C0029F00}" type="pres">
      <dgm:prSet presAssocID="{ABDC45BC-A0BE-40E4-BC49-C1CB5BB51AF2}" presName="conn2-1" presStyleLbl="parChTrans1D2" presStyleIdx="5" presStyleCnt="12"/>
      <dgm:spPr/>
      <dgm:t>
        <a:bodyPr/>
        <a:lstStyle/>
        <a:p>
          <a:endParaRPr lang="tr-TR"/>
        </a:p>
      </dgm:t>
    </dgm:pt>
    <dgm:pt modelId="{E48D5CC1-DEFD-445D-BDC3-F6C028FDF00B}" type="pres">
      <dgm:prSet presAssocID="{ABDC45BC-A0BE-40E4-BC49-C1CB5BB51AF2}" presName="connTx" presStyleLbl="parChTrans1D2" presStyleIdx="5" presStyleCnt="12"/>
      <dgm:spPr/>
      <dgm:t>
        <a:bodyPr/>
        <a:lstStyle/>
        <a:p>
          <a:endParaRPr lang="tr-TR"/>
        </a:p>
      </dgm:t>
    </dgm:pt>
    <dgm:pt modelId="{8D84DC83-5312-41B3-9BA6-EAF6394A03A3}" type="pres">
      <dgm:prSet presAssocID="{2C819138-BEF2-4864-AB70-75A158378456}" presName="root2" presStyleCnt="0"/>
      <dgm:spPr/>
    </dgm:pt>
    <dgm:pt modelId="{6F909E40-9085-4B90-95A8-3A5F4EE8F4B2}" type="pres">
      <dgm:prSet presAssocID="{2C819138-BEF2-4864-AB70-75A158378456}" presName="LevelTwoTextNode" presStyleLbl="node2" presStyleIdx="5" presStyleCnt="12" custScaleX="362378" custScaleY="131126">
        <dgm:presLayoutVars>
          <dgm:chPref val="3"/>
        </dgm:presLayoutVars>
      </dgm:prSet>
      <dgm:spPr/>
      <dgm:t>
        <a:bodyPr/>
        <a:lstStyle/>
        <a:p>
          <a:endParaRPr lang="tr-TR"/>
        </a:p>
      </dgm:t>
    </dgm:pt>
    <dgm:pt modelId="{4BD733A9-3C5B-472C-AD56-EF2205E2AC7A}" type="pres">
      <dgm:prSet presAssocID="{2C819138-BEF2-4864-AB70-75A158378456}" presName="level3hierChild" presStyleCnt="0"/>
      <dgm:spPr/>
    </dgm:pt>
    <dgm:pt modelId="{745A58A5-21E1-421C-B7BA-9808F69314D2}" type="pres">
      <dgm:prSet presAssocID="{CE1BA518-C3D9-498C-963F-E4B820D04ED1}" presName="conn2-1" presStyleLbl="parChTrans1D2" presStyleIdx="6" presStyleCnt="12"/>
      <dgm:spPr/>
      <dgm:t>
        <a:bodyPr/>
        <a:lstStyle/>
        <a:p>
          <a:endParaRPr lang="tr-TR"/>
        </a:p>
      </dgm:t>
    </dgm:pt>
    <dgm:pt modelId="{E2B8E4B0-5BF7-4BB2-89FD-A0F4E2411FE5}" type="pres">
      <dgm:prSet presAssocID="{CE1BA518-C3D9-498C-963F-E4B820D04ED1}" presName="connTx" presStyleLbl="parChTrans1D2" presStyleIdx="6" presStyleCnt="12"/>
      <dgm:spPr/>
      <dgm:t>
        <a:bodyPr/>
        <a:lstStyle/>
        <a:p>
          <a:endParaRPr lang="tr-TR"/>
        </a:p>
      </dgm:t>
    </dgm:pt>
    <dgm:pt modelId="{240D55A2-887C-4FF0-B1F2-A1BB3D698198}" type="pres">
      <dgm:prSet presAssocID="{5D0A05DB-4A0A-442B-9184-C2729E20EB94}" presName="root2" presStyleCnt="0"/>
      <dgm:spPr/>
    </dgm:pt>
    <dgm:pt modelId="{A573BB97-DAB8-41FF-B30C-14F2523A79D2}" type="pres">
      <dgm:prSet presAssocID="{5D0A05DB-4A0A-442B-9184-C2729E20EB94}" presName="LevelTwoTextNode" presStyleLbl="node2" presStyleIdx="6" presStyleCnt="12" custScaleX="362378" custScaleY="131126">
        <dgm:presLayoutVars>
          <dgm:chPref val="3"/>
        </dgm:presLayoutVars>
      </dgm:prSet>
      <dgm:spPr/>
      <dgm:t>
        <a:bodyPr/>
        <a:lstStyle/>
        <a:p>
          <a:endParaRPr lang="tr-TR"/>
        </a:p>
      </dgm:t>
    </dgm:pt>
    <dgm:pt modelId="{57B3F08D-77CB-446E-9FFB-80863901B1B2}" type="pres">
      <dgm:prSet presAssocID="{5D0A05DB-4A0A-442B-9184-C2729E20EB94}" presName="level3hierChild" presStyleCnt="0"/>
      <dgm:spPr/>
    </dgm:pt>
    <dgm:pt modelId="{51F094F0-A5CC-45CB-8E0C-689FF4B1BFB7}" type="pres">
      <dgm:prSet presAssocID="{9EDF26F6-906A-48A0-81D5-8B6DDE16568E}" presName="conn2-1" presStyleLbl="parChTrans1D2" presStyleIdx="7" presStyleCnt="12"/>
      <dgm:spPr/>
      <dgm:t>
        <a:bodyPr/>
        <a:lstStyle/>
        <a:p>
          <a:endParaRPr lang="tr-TR"/>
        </a:p>
      </dgm:t>
    </dgm:pt>
    <dgm:pt modelId="{59BF5E99-44CB-4CB7-8E79-93FF818FB600}" type="pres">
      <dgm:prSet presAssocID="{9EDF26F6-906A-48A0-81D5-8B6DDE16568E}" presName="connTx" presStyleLbl="parChTrans1D2" presStyleIdx="7" presStyleCnt="12"/>
      <dgm:spPr/>
      <dgm:t>
        <a:bodyPr/>
        <a:lstStyle/>
        <a:p>
          <a:endParaRPr lang="tr-TR"/>
        </a:p>
      </dgm:t>
    </dgm:pt>
    <dgm:pt modelId="{A69A27E9-FFF8-4285-AE5E-B95A2DFB2009}" type="pres">
      <dgm:prSet presAssocID="{3CFB5E02-3DFA-4B3E-9683-B9FDC27B7885}" presName="root2" presStyleCnt="0"/>
      <dgm:spPr/>
    </dgm:pt>
    <dgm:pt modelId="{00E5E5B5-09B0-4B06-88B9-16702FD7587A}" type="pres">
      <dgm:prSet presAssocID="{3CFB5E02-3DFA-4B3E-9683-B9FDC27B7885}" presName="LevelTwoTextNode" presStyleLbl="node2" presStyleIdx="7" presStyleCnt="12" custScaleX="362378" custScaleY="131126">
        <dgm:presLayoutVars>
          <dgm:chPref val="3"/>
        </dgm:presLayoutVars>
      </dgm:prSet>
      <dgm:spPr/>
      <dgm:t>
        <a:bodyPr/>
        <a:lstStyle/>
        <a:p>
          <a:endParaRPr lang="tr-TR"/>
        </a:p>
      </dgm:t>
    </dgm:pt>
    <dgm:pt modelId="{2DFDC655-7FA1-45B9-BE78-2FD5B66F4B09}" type="pres">
      <dgm:prSet presAssocID="{3CFB5E02-3DFA-4B3E-9683-B9FDC27B7885}" presName="level3hierChild" presStyleCnt="0"/>
      <dgm:spPr/>
    </dgm:pt>
    <dgm:pt modelId="{79F1E17C-EDCF-403A-A0D7-270BCEAD0A9C}" type="pres">
      <dgm:prSet presAssocID="{CCE861B6-FD52-471D-9F49-BDDC869632F5}" presName="conn2-1" presStyleLbl="parChTrans1D2" presStyleIdx="8" presStyleCnt="12"/>
      <dgm:spPr/>
      <dgm:t>
        <a:bodyPr/>
        <a:lstStyle/>
        <a:p>
          <a:endParaRPr lang="tr-TR"/>
        </a:p>
      </dgm:t>
    </dgm:pt>
    <dgm:pt modelId="{E8FB87A4-3088-4BC3-A9A0-A13B9339DDC5}" type="pres">
      <dgm:prSet presAssocID="{CCE861B6-FD52-471D-9F49-BDDC869632F5}" presName="connTx" presStyleLbl="parChTrans1D2" presStyleIdx="8" presStyleCnt="12"/>
      <dgm:spPr/>
      <dgm:t>
        <a:bodyPr/>
        <a:lstStyle/>
        <a:p>
          <a:endParaRPr lang="tr-TR"/>
        </a:p>
      </dgm:t>
    </dgm:pt>
    <dgm:pt modelId="{B218F680-0268-4CB5-BA6C-3A65C306B4EF}" type="pres">
      <dgm:prSet presAssocID="{36CD061C-F3B5-485B-9B24-47D0260CFEC7}" presName="root2" presStyleCnt="0"/>
      <dgm:spPr/>
    </dgm:pt>
    <dgm:pt modelId="{4E98DDE2-65C1-47DE-BF62-0B559AD04852}" type="pres">
      <dgm:prSet presAssocID="{36CD061C-F3B5-485B-9B24-47D0260CFEC7}" presName="LevelTwoTextNode" presStyleLbl="node2" presStyleIdx="8" presStyleCnt="12" custScaleX="362378" custScaleY="131126">
        <dgm:presLayoutVars>
          <dgm:chPref val="3"/>
        </dgm:presLayoutVars>
      </dgm:prSet>
      <dgm:spPr/>
      <dgm:t>
        <a:bodyPr/>
        <a:lstStyle/>
        <a:p>
          <a:endParaRPr lang="tr-TR"/>
        </a:p>
      </dgm:t>
    </dgm:pt>
    <dgm:pt modelId="{6D083689-7018-4FB6-B4FA-C4BC1A7178A6}" type="pres">
      <dgm:prSet presAssocID="{36CD061C-F3B5-485B-9B24-47D0260CFEC7}" presName="level3hierChild" presStyleCnt="0"/>
      <dgm:spPr/>
    </dgm:pt>
    <dgm:pt modelId="{EE3F711F-180F-45D6-AA29-FFBE883970D3}" type="pres">
      <dgm:prSet presAssocID="{4909837B-79D7-49FE-95C6-E6167CAEF5BB}" presName="conn2-1" presStyleLbl="parChTrans1D2" presStyleIdx="9" presStyleCnt="12"/>
      <dgm:spPr/>
      <dgm:t>
        <a:bodyPr/>
        <a:lstStyle/>
        <a:p>
          <a:endParaRPr lang="tr-TR"/>
        </a:p>
      </dgm:t>
    </dgm:pt>
    <dgm:pt modelId="{485B8BEA-3BC7-4263-B81A-DAFCBD90B8CF}" type="pres">
      <dgm:prSet presAssocID="{4909837B-79D7-49FE-95C6-E6167CAEF5BB}" presName="connTx" presStyleLbl="parChTrans1D2" presStyleIdx="9" presStyleCnt="12"/>
      <dgm:spPr/>
      <dgm:t>
        <a:bodyPr/>
        <a:lstStyle/>
        <a:p>
          <a:endParaRPr lang="tr-TR"/>
        </a:p>
      </dgm:t>
    </dgm:pt>
    <dgm:pt modelId="{455C57C7-B801-4E6B-9CB1-B0BC58A94408}" type="pres">
      <dgm:prSet presAssocID="{47143C84-1042-49BA-9FAE-5E36AAB438C6}" presName="root2" presStyleCnt="0"/>
      <dgm:spPr/>
    </dgm:pt>
    <dgm:pt modelId="{578970CB-CEEA-423A-8F2D-3A088E92D341}" type="pres">
      <dgm:prSet presAssocID="{47143C84-1042-49BA-9FAE-5E36AAB438C6}" presName="LevelTwoTextNode" presStyleLbl="node2" presStyleIdx="9" presStyleCnt="12" custScaleX="362378" custScaleY="131126">
        <dgm:presLayoutVars>
          <dgm:chPref val="3"/>
        </dgm:presLayoutVars>
      </dgm:prSet>
      <dgm:spPr/>
      <dgm:t>
        <a:bodyPr/>
        <a:lstStyle/>
        <a:p>
          <a:endParaRPr lang="tr-TR"/>
        </a:p>
      </dgm:t>
    </dgm:pt>
    <dgm:pt modelId="{D4E57F51-DC34-4DD8-9424-29BA4B9FB98F}" type="pres">
      <dgm:prSet presAssocID="{47143C84-1042-49BA-9FAE-5E36AAB438C6}" presName="level3hierChild" presStyleCnt="0"/>
      <dgm:spPr/>
    </dgm:pt>
    <dgm:pt modelId="{174B19C3-C633-4058-BBE9-88E9074082CE}" type="pres">
      <dgm:prSet presAssocID="{97D49D79-AE37-4A46-92BF-D50941A354E8}" presName="conn2-1" presStyleLbl="parChTrans1D2" presStyleIdx="10" presStyleCnt="12"/>
      <dgm:spPr/>
      <dgm:t>
        <a:bodyPr/>
        <a:lstStyle/>
        <a:p>
          <a:endParaRPr lang="tr-TR"/>
        </a:p>
      </dgm:t>
    </dgm:pt>
    <dgm:pt modelId="{240287DD-AFAF-4A2C-9D8D-9BA0731F46EC}" type="pres">
      <dgm:prSet presAssocID="{97D49D79-AE37-4A46-92BF-D50941A354E8}" presName="connTx" presStyleLbl="parChTrans1D2" presStyleIdx="10" presStyleCnt="12"/>
      <dgm:spPr/>
      <dgm:t>
        <a:bodyPr/>
        <a:lstStyle/>
        <a:p>
          <a:endParaRPr lang="tr-TR"/>
        </a:p>
      </dgm:t>
    </dgm:pt>
    <dgm:pt modelId="{F7348143-394E-4E44-AA71-B832130D481F}" type="pres">
      <dgm:prSet presAssocID="{66E5BEA3-6F2F-43F3-A948-A60B2690ED0C}" presName="root2" presStyleCnt="0"/>
      <dgm:spPr/>
    </dgm:pt>
    <dgm:pt modelId="{9C969A68-BD05-4703-8A28-E774B47D4FC3}" type="pres">
      <dgm:prSet presAssocID="{66E5BEA3-6F2F-43F3-A948-A60B2690ED0C}" presName="LevelTwoTextNode" presStyleLbl="node2" presStyleIdx="10" presStyleCnt="12" custScaleX="362378" custScaleY="131126">
        <dgm:presLayoutVars>
          <dgm:chPref val="3"/>
        </dgm:presLayoutVars>
      </dgm:prSet>
      <dgm:spPr/>
      <dgm:t>
        <a:bodyPr/>
        <a:lstStyle/>
        <a:p>
          <a:endParaRPr lang="tr-TR"/>
        </a:p>
      </dgm:t>
    </dgm:pt>
    <dgm:pt modelId="{9D253085-33BE-44D3-9CD7-61F800ECEDE0}" type="pres">
      <dgm:prSet presAssocID="{66E5BEA3-6F2F-43F3-A948-A60B2690ED0C}" presName="level3hierChild" presStyleCnt="0"/>
      <dgm:spPr/>
    </dgm:pt>
    <dgm:pt modelId="{B0BA38E4-03DF-4FA2-899D-55B90582299A}" type="pres">
      <dgm:prSet presAssocID="{2F9687C5-BF4F-4544-B64B-D92341BBCCDF}" presName="conn2-1" presStyleLbl="parChTrans1D2" presStyleIdx="11" presStyleCnt="12"/>
      <dgm:spPr/>
      <dgm:t>
        <a:bodyPr/>
        <a:lstStyle/>
        <a:p>
          <a:endParaRPr lang="tr-TR"/>
        </a:p>
      </dgm:t>
    </dgm:pt>
    <dgm:pt modelId="{EB899F13-715F-4E20-BFE0-3DBB2D969177}" type="pres">
      <dgm:prSet presAssocID="{2F9687C5-BF4F-4544-B64B-D92341BBCCDF}" presName="connTx" presStyleLbl="parChTrans1D2" presStyleIdx="11" presStyleCnt="12"/>
      <dgm:spPr/>
      <dgm:t>
        <a:bodyPr/>
        <a:lstStyle/>
        <a:p>
          <a:endParaRPr lang="tr-TR"/>
        </a:p>
      </dgm:t>
    </dgm:pt>
    <dgm:pt modelId="{6EEC6916-A548-46FB-8E5D-53B9F3EBAD83}" type="pres">
      <dgm:prSet presAssocID="{6BDBF621-153F-428D-ACBF-25E2A2609FC7}" presName="root2" presStyleCnt="0"/>
      <dgm:spPr/>
    </dgm:pt>
    <dgm:pt modelId="{D7C8BCB9-0C54-4856-A696-3A605BB93EE8}" type="pres">
      <dgm:prSet presAssocID="{6BDBF621-153F-428D-ACBF-25E2A2609FC7}" presName="LevelTwoTextNode" presStyleLbl="node2" presStyleIdx="11" presStyleCnt="12" custScaleX="362378">
        <dgm:presLayoutVars>
          <dgm:chPref val="3"/>
        </dgm:presLayoutVars>
      </dgm:prSet>
      <dgm:spPr/>
      <dgm:t>
        <a:bodyPr/>
        <a:lstStyle/>
        <a:p>
          <a:endParaRPr lang="tr-TR"/>
        </a:p>
      </dgm:t>
    </dgm:pt>
    <dgm:pt modelId="{110015AF-EFA6-4615-883C-134753BB8B46}" type="pres">
      <dgm:prSet presAssocID="{6BDBF621-153F-428D-ACBF-25E2A2609FC7}" presName="level3hierChild" presStyleCnt="0"/>
      <dgm:spPr/>
    </dgm:pt>
  </dgm:ptLst>
  <dgm:cxnLst>
    <dgm:cxn modelId="{7265715A-F44D-4A64-B9E2-32F0BBB967FB}" type="presOf" srcId="{9EEA9E29-CF78-4CD3-8B75-2D622DEAEB20}" destId="{98D1E9A7-0FF9-4F65-93CD-2AAA24E1DE4D}" srcOrd="0" destOrd="0" presId="urn:microsoft.com/office/officeart/2008/layout/HorizontalMultiLevelHierarchy"/>
    <dgm:cxn modelId="{E460B15D-AD86-47A2-B744-E91F239396BC}" type="presOf" srcId="{6E0FBCB3-239A-4035-82CD-5025126FC127}" destId="{FD063BD2-B26A-4394-BE87-537E14480193}" srcOrd="0" destOrd="0" presId="urn:microsoft.com/office/officeart/2008/layout/HorizontalMultiLevelHierarchy"/>
    <dgm:cxn modelId="{A3F664EE-65AD-4988-9581-1B9F5ED79ED9}" type="presOf" srcId="{6BDBF621-153F-428D-ACBF-25E2A2609FC7}" destId="{D7C8BCB9-0C54-4856-A696-3A605BB93EE8}" srcOrd="0" destOrd="0" presId="urn:microsoft.com/office/officeart/2008/layout/HorizontalMultiLevelHierarchy"/>
    <dgm:cxn modelId="{CD717937-1941-4A77-B69C-F0665C19945A}" type="presOf" srcId="{9EDF26F6-906A-48A0-81D5-8B6DDE16568E}" destId="{59BF5E99-44CB-4CB7-8E79-93FF818FB600}" srcOrd="1" destOrd="0" presId="urn:microsoft.com/office/officeart/2008/layout/HorizontalMultiLevelHierarchy"/>
    <dgm:cxn modelId="{B48DB2B2-944D-4CB7-9B6B-10BB6EB435D3}" type="presOf" srcId="{297A598F-8636-4A4B-8066-A96EFE1E21B7}" destId="{5B93BEB2-A512-490E-86CF-8269448ACA60}" srcOrd="1" destOrd="0" presId="urn:microsoft.com/office/officeart/2008/layout/HorizontalMultiLevelHierarchy"/>
    <dgm:cxn modelId="{84E8ABF2-08CA-4D21-8A60-5B038AD1965B}" type="presOf" srcId="{0389F8D3-848A-4F96-8D9C-4873F3383521}" destId="{7033CC6E-E382-4CB2-9FFE-6CB019E81423}" srcOrd="0" destOrd="0" presId="urn:microsoft.com/office/officeart/2008/layout/HorizontalMultiLevelHierarchy"/>
    <dgm:cxn modelId="{58C5E753-831B-4006-AEF9-C203E04492BC}" type="presOf" srcId="{9EDF26F6-906A-48A0-81D5-8B6DDE16568E}" destId="{51F094F0-A5CC-45CB-8E0C-689FF4B1BFB7}" srcOrd="0" destOrd="0" presId="urn:microsoft.com/office/officeart/2008/layout/HorizontalMultiLevelHierarchy"/>
    <dgm:cxn modelId="{0B364C31-0EE3-40C5-B8F9-6A509CF1D40D}" type="presOf" srcId="{CCE861B6-FD52-471D-9F49-BDDC869632F5}" destId="{E8FB87A4-3088-4BC3-A9A0-A13B9339DDC5}" srcOrd="1" destOrd="0" presId="urn:microsoft.com/office/officeart/2008/layout/HorizontalMultiLevelHierarchy"/>
    <dgm:cxn modelId="{BB3114F4-6BA7-4E8C-B613-FF24DE020AC4}" type="presOf" srcId="{6E0FBCB3-239A-4035-82CD-5025126FC127}" destId="{5AB88CB4-7B7B-46FF-9A9A-AF49BD281E44}" srcOrd="1" destOrd="0" presId="urn:microsoft.com/office/officeart/2008/layout/HorizontalMultiLevelHierarchy"/>
    <dgm:cxn modelId="{872901BE-3410-47F4-83EC-949A35198674}" type="presOf" srcId="{2F9687C5-BF4F-4544-B64B-D92341BBCCDF}" destId="{EB899F13-715F-4E20-BFE0-3DBB2D969177}" srcOrd="1" destOrd="0" presId="urn:microsoft.com/office/officeart/2008/layout/HorizontalMultiLevelHierarchy"/>
    <dgm:cxn modelId="{5DD911BE-24AC-4895-AD94-F8541C76DD8B}" type="presOf" srcId="{FBB9371E-4C33-432D-8075-38677221D636}" destId="{270629EA-0D76-4C09-A94E-B404984CCC8D}" srcOrd="0" destOrd="0" presId="urn:microsoft.com/office/officeart/2008/layout/HorizontalMultiLevelHierarchy"/>
    <dgm:cxn modelId="{9B3E49AF-E718-4FC4-B5B5-005B02BAC5E8}" type="presOf" srcId="{297A598F-8636-4A4B-8066-A96EFE1E21B7}" destId="{4C1280AD-F20B-4542-84A7-E682625609A9}" srcOrd="0" destOrd="0" presId="urn:microsoft.com/office/officeart/2008/layout/HorizontalMultiLevelHierarchy"/>
    <dgm:cxn modelId="{B476F9C2-8E47-4A1C-8BAB-F4E34A4146E5}" type="presOf" srcId="{2F9687C5-BF4F-4544-B64B-D92341BBCCDF}" destId="{B0BA38E4-03DF-4FA2-899D-55B90582299A}" srcOrd="0" destOrd="0" presId="urn:microsoft.com/office/officeart/2008/layout/HorizontalMultiLevelHierarchy"/>
    <dgm:cxn modelId="{572426DE-434B-4A02-964E-CF47C9E07CB2}" type="presOf" srcId="{66E5BEA3-6F2F-43F3-A948-A60B2690ED0C}" destId="{9C969A68-BD05-4703-8A28-E774B47D4FC3}" srcOrd="0" destOrd="0" presId="urn:microsoft.com/office/officeart/2008/layout/HorizontalMultiLevelHierarchy"/>
    <dgm:cxn modelId="{45F19DA0-44DB-45AC-AB76-D2F1FC721C48}" type="presOf" srcId="{9B37F880-EF22-4876-B317-B44AB32BF3E1}" destId="{2B2F5FCD-B6B2-4A26-8534-FB78286A65AD}" srcOrd="0" destOrd="0" presId="urn:microsoft.com/office/officeart/2008/layout/HorizontalMultiLevelHierarchy"/>
    <dgm:cxn modelId="{7D348539-C926-45A9-9579-FFFEF70A1A0A}" type="presOf" srcId="{97D49D79-AE37-4A46-92BF-D50941A354E8}" destId="{240287DD-AFAF-4A2C-9D8D-9BA0731F46EC}" srcOrd="1" destOrd="0" presId="urn:microsoft.com/office/officeart/2008/layout/HorizontalMultiLevelHierarchy"/>
    <dgm:cxn modelId="{A1270CF7-8186-4A06-B41F-FC0076C28E49}" type="presOf" srcId="{4909837B-79D7-49FE-95C6-E6167CAEF5BB}" destId="{485B8BEA-3BC7-4263-B81A-DAFCBD90B8CF}" srcOrd="1" destOrd="0" presId="urn:microsoft.com/office/officeart/2008/layout/HorizontalMultiLevelHierarchy"/>
    <dgm:cxn modelId="{806CCCA7-46CB-4E5A-8D25-C32DC269084A}" srcId="{9B37F880-EF22-4876-B317-B44AB32BF3E1}" destId="{9EEA9E29-CF78-4CD3-8B75-2D622DEAEB20}" srcOrd="0" destOrd="0" parTransId="{45CC79B0-8558-481B-9185-58D5CEB695AB}" sibTransId="{D1466D60-F052-46E5-B637-72145D746E91}"/>
    <dgm:cxn modelId="{256A3C7C-DB87-4967-8814-52EC3DC16C3E}" srcId="{9B37F880-EF22-4876-B317-B44AB32BF3E1}" destId="{5D0A05DB-4A0A-442B-9184-C2729E20EB94}" srcOrd="6" destOrd="0" parTransId="{CE1BA518-C3D9-498C-963F-E4B820D04ED1}" sibTransId="{79042E25-D02F-482E-A02A-9FFA581D7B33}"/>
    <dgm:cxn modelId="{75E8666D-0165-4325-8ED7-83E79CB2C5DE}" type="presOf" srcId="{45CC79B0-8558-481B-9185-58D5CEB695AB}" destId="{032D0B3E-3317-4080-83AA-461A4343D8E9}" srcOrd="1" destOrd="0" presId="urn:microsoft.com/office/officeart/2008/layout/HorizontalMultiLevelHierarchy"/>
    <dgm:cxn modelId="{8C071343-1E89-4625-BE91-5EB488BF95C8}" type="presOf" srcId="{4909837B-79D7-49FE-95C6-E6167CAEF5BB}" destId="{EE3F711F-180F-45D6-AA29-FFBE883970D3}" srcOrd="0" destOrd="0" presId="urn:microsoft.com/office/officeart/2008/layout/HorizontalMultiLevelHierarchy"/>
    <dgm:cxn modelId="{D050996F-3DF8-47CA-BDEF-D0CFE5A8F2F7}" type="presOf" srcId="{55C1D715-3ACE-4715-A433-3CADDC565F66}" destId="{C691E9E5-B90F-48EE-9932-6CA0A50B6750}" srcOrd="0" destOrd="0" presId="urn:microsoft.com/office/officeart/2008/layout/HorizontalMultiLevelHierarchy"/>
    <dgm:cxn modelId="{57D02174-EC23-4318-B4C5-5D56F00D0888}" type="presOf" srcId="{36CD061C-F3B5-485B-9B24-47D0260CFEC7}" destId="{4E98DDE2-65C1-47DE-BF62-0B559AD04852}" srcOrd="0" destOrd="0" presId="urn:microsoft.com/office/officeart/2008/layout/HorizontalMultiLevelHierarchy"/>
    <dgm:cxn modelId="{FF4D3463-C129-453C-92C1-B9AA1B307E1B}" type="presOf" srcId="{ABDC45BC-A0BE-40E4-BC49-C1CB5BB51AF2}" destId="{E48D5CC1-DEFD-445D-BDC3-F6C028FDF00B}" srcOrd="1" destOrd="0" presId="urn:microsoft.com/office/officeart/2008/layout/HorizontalMultiLevelHierarchy"/>
    <dgm:cxn modelId="{4F06FC2E-60C6-423C-B553-A56502AD3EA9}" type="presOf" srcId="{CE1BA518-C3D9-498C-963F-E4B820D04ED1}" destId="{745A58A5-21E1-421C-B7BA-9808F69314D2}" srcOrd="0" destOrd="0" presId="urn:microsoft.com/office/officeart/2008/layout/HorizontalMultiLevelHierarchy"/>
    <dgm:cxn modelId="{830B0DA9-2596-440C-91CA-14233A237489}" srcId="{9B37F880-EF22-4876-B317-B44AB32BF3E1}" destId="{6BDBF621-153F-428D-ACBF-25E2A2609FC7}" srcOrd="11" destOrd="0" parTransId="{2F9687C5-BF4F-4544-B64B-D92341BBCCDF}" sibTransId="{72ED0DAA-7C4A-4395-99A2-B66E2BE6EC76}"/>
    <dgm:cxn modelId="{E644D851-8BD0-4A96-B416-543B8318420A}" type="presOf" srcId="{C3F97DBF-9BA6-4E19-A2B9-2B3BC4D811EB}" destId="{226FEE87-9F2F-4620-8241-2457E79015C1}" srcOrd="0" destOrd="0" presId="urn:microsoft.com/office/officeart/2008/layout/HorizontalMultiLevelHierarchy"/>
    <dgm:cxn modelId="{419FFC75-BE98-44CB-B596-F0A8B7B0CE25}" type="presOf" srcId="{45CC79B0-8558-481B-9185-58D5CEB695AB}" destId="{6EDE70F1-B5B5-4510-8235-E306E2DCBD95}" srcOrd="0" destOrd="0" presId="urn:microsoft.com/office/officeart/2008/layout/HorizontalMultiLevelHierarchy"/>
    <dgm:cxn modelId="{096EE5C9-0B7E-401B-B417-4B12C5981DBF}" srcId="{9B37F880-EF22-4876-B317-B44AB32BF3E1}" destId="{8A84F8AC-FDB1-4B05-856C-D09706B7156F}" srcOrd="4" destOrd="0" parTransId="{297A598F-8636-4A4B-8066-A96EFE1E21B7}" sibTransId="{D55048CC-0549-4E06-8198-3C3D40F11A3C}"/>
    <dgm:cxn modelId="{97E1E5CB-B55E-450D-BBA8-C1C1A0D90BE7}" type="presOf" srcId="{ABDC45BC-A0BE-40E4-BC49-C1CB5BB51AF2}" destId="{7896AD43-0A9F-4CC6-BC3B-F8D1C0029F00}" srcOrd="0" destOrd="0" presId="urn:microsoft.com/office/officeart/2008/layout/HorizontalMultiLevelHierarchy"/>
    <dgm:cxn modelId="{AD2A424F-1B40-43EF-8F45-FECFFE1D82F0}" type="presOf" srcId="{CCE861B6-FD52-471D-9F49-BDDC869632F5}" destId="{79F1E17C-EDCF-403A-A0D7-270BCEAD0A9C}" srcOrd="0" destOrd="0" presId="urn:microsoft.com/office/officeart/2008/layout/HorizontalMultiLevelHierarchy"/>
    <dgm:cxn modelId="{E36CF50E-8BEE-4932-A6DD-19DB66D99414}" type="presOf" srcId="{AAD66318-D0AF-47E3-B9FA-1C300F403B4D}" destId="{10330996-2E02-4F9D-A059-E9BF5EC44082}" srcOrd="0" destOrd="0" presId="urn:microsoft.com/office/officeart/2008/layout/HorizontalMultiLevelHierarchy"/>
    <dgm:cxn modelId="{974ED964-5F93-47F8-BF06-1AFC7085DE89}" type="presOf" srcId="{88A11CFC-D521-4CD7-B639-DBA6008E1061}" destId="{4BFA2CC9-1F9C-42E1-9CCE-19FA80EA20B6}" srcOrd="0" destOrd="0" presId="urn:microsoft.com/office/officeart/2008/layout/HorizontalMultiLevelHierarchy"/>
    <dgm:cxn modelId="{1F19EEFA-3FC6-4A2F-93A7-EA0D9CE9C802}" type="presOf" srcId="{88A11CFC-D521-4CD7-B639-DBA6008E1061}" destId="{CB7DCB44-A18B-4F1D-A489-FDEC6798AE6E}" srcOrd="1" destOrd="0" presId="urn:microsoft.com/office/officeart/2008/layout/HorizontalMultiLevelHierarchy"/>
    <dgm:cxn modelId="{5A694896-CD1E-4F0B-B405-1F87FA54792B}" type="presOf" srcId="{47143C84-1042-49BA-9FAE-5E36AAB438C6}" destId="{578970CB-CEEA-423A-8F2D-3A088E92D341}" srcOrd="0" destOrd="0" presId="urn:microsoft.com/office/officeart/2008/layout/HorizontalMultiLevelHierarchy"/>
    <dgm:cxn modelId="{4F612C88-E3E2-4002-AEE1-16AC98C1A0D7}" srcId="{9B37F880-EF22-4876-B317-B44AB32BF3E1}" destId="{47143C84-1042-49BA-9FAE-5E36AAB438C6}" srcOrd="9" destOrd="0" parTransId="{4909837B-79D7-49FE-95C6-E6167CAEF5BB}" sibTransId="{4F633B21-2B13-4E55-9C93-765D2DBB64B3}"/>
    <dgm:cxn modelId="{F89EA3C7-14EF-49D5-B04E-D193D015CFD2}" srcId="{9B37F880-EF22-4876-B317-B44AB32BF3E1}" destId="{3CFB5E02-3DFA-4B3E-9683-B9FDC27B7885}" srcOrd="7" destOrd="0" parTransId="{9EDF26F6-906A-48A0-81D5-8B6DDE16568E}" sibTransId="{7FE1D698-1406-4CAB-85B4-FB66C92588CA}"/>
    <dgm:cxn modelId="{5FF3B1BC-04E4-4B0A-91D5-40D7A1748EE9}" type="presOf" srcId="{2C819138-BEF2-4864-AB70-75A158378456}" destId="{6F909E40-9085-4B90-95A8-3A5F4EE8F4B2}" srcOrd="0" destOrd="0" presId="urn:microsoft.com/office/officeart/2008/layout/HorizontalMultiLevelHierarchy"/>
    <dgm:cxn modelId="{5D5D38B0-B521-4DC7-B2A7-41747F9A4E54}" type="presOf" srcId="{CE1BA518-C3D9-498C-963F-E4B820D04ED1}" destId="{E2B8E4B0-5BF7-4BB2-89FD-A0F4E2411FE5}" srcOrd="1" destOrd="0" presId="urn:microsoft.com/office/officeart/2008/layout/HorizontalMultiLevelHierarchy"/>
    <dgm:cxn modelId="{358D8D0A-0FF5-4163-8FE7-97FE554133B3}" type="presOf" srcId="{8A84F8AC-FDB1-4B05-856C-D09706B7156F}" destId="{98155A4E-5364-4DA3-B6C3-65452846728E}" srcOrd="0" destOrd="0" presId="urn:microsoft.com/office/officeart/2008/layout/HorizontalMultiLevelHierarchy"/>
    <dgm:cxn modelId="{936905D9-3692-40C0-998F-2F5D39A87BA1}" srcId="{9B37F880-EF22-4876-B317-B44AB32BF3E1}" destId="{2C819138-BEF2-4864-AB70-75A158378456}" srcOrd="5" destOrd="0" parTransId="{ABDC45BC-A0BE-40E4-BC49-C1CB5BB51AF2}" sibTransId="{2C5402D8-2043-455E-8721-2C9E46367591}"/>
    <dgm:cxn modelId="{5380EBBD-40E4-4A8E-935C-7CF55B6C707F}" type="presOf" srcId="{5D0A05DB-4A0A-442B-9184-C2729E20EB94}" destId="{A573BB97-DAB8-41FF-B30C-14F2523A79D2}" srcOrd="0" destOrd="0" presId="urn:microsoft.com/office/officeart/2008/layout/HorizontalMultiLevelHierarchy"/>
    <dgm:cxn modelId="{52D7ED14-4A01-4916-ABEA-963CF85DFE34}" srcId="{9B37F880-EF22-4876-B317-B44AB32BF3E1}" destId="{36CD061C-F3B5-485B-9B24-47D0260CFEC7}" srcOrd="8" destOrd="0" parTransId="{CCE861B6-FD52-471D-9F49-BDDC869632F5}" sibTransId="{D69E3B9D-2A56-434A-A9C6-162EDF4007AB}"/>
    <dgm:cxn modelId="{33E89A70-62DC-48A5-BC5C-589B9D97FD70}" srcId="{9B37F880-EF22-4876-B317-B44AB32BF3E1}" destId="{66E5BEA3-6F2F-43F3-A948-A60B2690ED0C}" srcOrd="10" destOrd="0" parTransId="{97D49D79-AE37-4A46-92BF-D50941A354E8}" sibTransId="{E41DDE16-6E65-405C-BDA4-D325EF6B7ACC}"/>
    <dgm:cxn modelId="{ADB61C37-DCB2-4F84-BC16-E7975D2DF00A}" type="presOf" srcId="{C3F97DBF-9BA6-4E19-A2B9-2B3BC4D811EB}" destId="{3FBBEA3F-B3E1-4A45-A110-F55F73C8C601}" srcOrd="1" destOrd="0" presId="urn:microsoft.com/office/officeart/2008/layout/HorizontalMultiLevelHierarchy"/>
    <dgm:cxn modelId="{E1418BD7-9A46-43E1-B921-A94775BE8DC6}" srcId="{9B37F880-EF22-4876-B317-B44AB32BF3E1}" destId="{0389F8D3-848A-4F96-8D9C-4873F3383521}" srcOrd="2" destOrd="0" parTransId="{6E0FBCB3-239A-4035-82CD-5025126FC127}" sibTransId="{65750134-EA2F-452E-86C6-A0E5CDF1706C}"/>
    <dgm:cxn modelId="{5F04ADD3-AE90-487A-9A5D-1037749C4EB3}" srcId="{9B37F880-EF22-4876-B317-B44AB32BF3E1}" destId="{FBB9371E-4C33-432D-8075-38677221D636}" srcOrd="1" destOrd="0" parTransId="{C3F97DBF-9BA6-4E19-A2B9-2B3BC4D811EB}" sibTransId="{0BF6C199-DD79-4F54-8DAF-2A360A54BF37}"/>
    <dgm:cxn modelId="{9CAB6FE0-913C-4939-84FC-7F5C15F048F6}" type="presOf" srcId="{97D49D79-AE37-4A46-92BF-D50941A354E8}" destId="{174B19C3-C633-4058-BBE9-88E9074082CE}" srcOrd="0" destOrd="0" presId="urn:microsoft.com/office/officeart/2008/layout/HorizontalMultiLevelHierarchy"/>
    <dgm:cxn modelId="{60077590-A9B5-48D3-B373-CF89E18FD4CF}" srcId="{9B37F880-EF22-4876-B317-B44AB32BF3E1}" destId="{55C1D715-3ACE-4715-A433-3CADDC565F66}" srcOrd="3" destOrd="0" parTransId="{88A11CFC-D521-4CD7-B639-DBA6008E1061}" sibTransId="{C64717DC-66A6-4A98-9E66-0DE7F3A07A98}"/>
    <dgm:cxn modelId="{C59060C9-DCEB-46F8-9856-8F8C165B4387}" type="presOf" srcId="{3CFB5E02-3DFA-4B3E-9683-B9FDC27B7885}" destId="{00E5E5B5-09B0-4B06-88B9-16702FD7587A}" srcOrd="0" destOrd="0" presId="urn:microsoft.com/office/officeart/2008/layout/HorizontalMultiLevelHierarchy"/>
    <dgm:cxn modelId="{FCD29AFA-B1C9-48FF-808F-8DB2862D1958}" srcId="{AAD66318-D0AF-47E3-B9FA-1C300F403B4D}" destId="{9B37F880-EF22-4876-B317-B44AB32BF3E1}" srcOrd="0" destOrd="0" parTransId="{6E424712-BC2D-4733-AA5A-385A19985DB5}" sibTransId="{3311D34C-2B6A-42EC-A56F-3B5193469C24}"/>
    <dgm:cxn modelId="{5FE0AE9B-5E68-4A0C-9E61-D9F2BC0E67C5}" type="presParOf" srcId="{10330996-2E02-4F9D-A059-E9BF5EC44082}" destId="{E7C32254-32F8-47EB-9677-CD01E5307320}" srcOrd="0" destOrd="0" presId="urn:microsoft.com/office/officeart/2008/layout/HorizontalMultiLevelHierarchy"/>
    <dgm:cxn modelId="{AFAAF91B-142D-4A91-82DB-4AF1285D6F57}" type="presParOf" srcId="{E7C32254-32F8-47EB-9677-CD01E5307320}" destId="{2B2F5FCD-B6B2-4A26-8534-FB78286A65AD}" srcOrd="0" destOrd="0" presId="urn:microsoft.com/office/officeart/2008/layout/HorizontalMultiLevelHierarchy"/>
    <dgm:cxn modelId="{BED0A2F7-2306-4CC8-BE6E-A9391A1674FD}" type="presParOf" srcId="{E7C32254-32F8-47EB-9677-CD01E5307320}" destId="{CED84B31-7D26-4B13-B08E-B20C75E09B9E}" srcOrd="1" destOrd="0" presId="urn:microsoft.com/office/officeart/2008/layout/HorizontalMultiLevelHierarchy"/>
    <dgm:cxn modelId="{1EC605BF-2EAE-44E4-BA96-ECB2F557FB35}" type="presParOf" srcId="{CED84B31-7D26-4B13-B08E-B20C75E09B9E}" destId="{6EDE70F1-B5B5-4510-8235-E306E2DCBD95}" srcOrd="0" destOrd="0" presId="urn:microsoft.com/office/officeart/2008/layout/HorizontalMultiLevelHierarchy"/>
    <dgm:cxn modelId="{08628CEB-C2B3-4771-B466-E0F8FDF46F4E}" type="presParOf" srcId="{6EDE70F1-B5B5-4510-8235-E306E2DCBD95}" destId="{032D0B3E-3317-4080-83AA-461A4343D8E9}" srcOrd="0" destOrd="0" presId="urn:microsoft.com/office/officeart/2008/layout/HorizontalMultiLevelHierarchy"/>
    <dgm:cxn modelId="{F2654891-88EE-42EA-9D53-7AB1484CB762}" type="presParOf" srcId="{CED84B31-7D26-4B13-B08E-B20C75E09B9E}" destId="{2960164D-9066-4FA2-A79F-D6C1155B3730}" srcOrd="1" destOrd="0" presId="urn:microsoft.com/office/officeart/2008/layout/HorizontalMultiLevelHierarchy"/>
    <dgm:cxn modelId="{A29860E4-33DA-4F5B-982A-C8EB532CC902}" type="presParOf" srcId="{2960164D-9066-4FA2-A79F-D6C1155B3730}" destId="{98D1E9A7-0FF9-4F65-93CD-2AAA24E1DE4D}" srcOrd="0" destOrd="0" presId="urn:microsoft.com/office/officeart/2008/layout/HorizontalMultiLevelHierarchy"/>
    <dgm:cxn modelId="{C83C9E90-31A1-4003-9B3A-39A312A758E7}" type="presParOf" srcId="{2960164D-9066-4FA2-A79F-D6C1155B3730}" destId="{571CC918-3439-4201-BBA3-FD4081AE899F}" srcOrd="1" destOrd="0" presId="urn:microsoft.com/office/officeart/2008/layout/HorizontalMultiLevelHierarchy"/>
    <dgm:cxn modelId="{8D7BE1AD-A111-4F09-A74D-3B3F8BD7AA98}" type="presParOf" srcId="{CED84B31-7D26-4B13-B08E-B20C75E09B9E}" destId="{226FEE87-9F2F-4620-8241-2457E79015C1}" srcOrd="2" destOrd="0" presId="urn:microsoft.com/office/officeart/2008/layout/HorizontalMultiLevelHierarchy"/>
    <dgm:cxn modelId="{A471AE61-088E-4F7D-854B-689EBD0C9861}" type="presParOf" srcId="{226FEE87-9F2F-4620-8241-2457E79015C1}" destId="{3FBBEA3F-B3E1-4A45-A110-F55F73C8C601}" srcOrd="0" destOrd="0" presId="urn:microsoft.com/office/officeart/2008/layout/HorizontalMultiLevelHierarchy"/>
    <dgm:cxn modelId="{AC02C28F-A6E4-4016-9C7C-3C295C2D18F1}" type="presParOf" srcId="{CED84B31-7D26-4B13-B08E-B20C75E09B9E}" destId="{8DC0CD6B-DC5B-442D-87A2-D5A9FF89F6B7}" srcOrd="3" destOrd="0" presId="urn:microsoft.com/office/officeart/2008/layout/HorizontalMultiLevelHierarchy"/>
    <dgm:cxn modelId="{4137A3EC-A0B2-4CC5-AEF4-1DB5C87CB8B8}" type="presParOf" srcId="{8DC0CD6B-DC5B-442D-87A2-D5A9FF89F6B7}" destId="{270629EA-0D76-4C09-A94E-B404984CCC8D}" srcOrd="0" destOrd="0" presId="urn:microsoft.com/office/officeart/2008/layout/HorizontalMultiLevelHierarchy"/>
    <dgm:cxn modelId="{F7C89832-7129-4BC3-88D4-6EB87C0531A8}" type="presParOf" srcId="{8DC0CD6B-DC5B-442D-87A2-D5A9FF89F6B7}" destId="{DCF48C7C-FB6B-4DB4-84EC-EEAB9C3A97FA}" srcOrd="1" destOrd="0" presId="urn:microsoft.com/office/officeart/2008/layout/HorizontalMultiLevelHierarchy"/>
    <dgm:cxn modelId="{AD629C2C-76B9-44CE-8D92-483D3E0778A1}" type="presParOf" srcId="{CED84B31-7D26-4B13-B08E-B20C75E09B9E}" destId="{FD063BD2-B26A-4394-BE87-537E14480193}" srcOrd="4" destOrd="0" presId="urn:microsoft.com/office/officeart/2008/layout/HorizontalMultiLevelHierarchy"/>
    <dgm:cxn modelId="{1D801608-B9A2-466B-9FBB-AE10AF3F8E17}" type="presParOf" srcId="{FD063BD2-B26A-4394-BE87-537E14480193}" destId="{5AB88CB4-7B7B-46FF-9A9A-AF49BD281E44}" srcOrd="0" destOrd="0" presId="urn:microsoft.com/office/officeart/2008/layout/HorizontalMultiLevelHierarchy"/>
    <dgm:cxn modelId="{E6A1F2FC-343D-4504-93EE-0AAD8F4F4F74}" type="presParOf" srcId="{CED84B31-7D26-4B13-B08E-B20C75E09B9E}" destId="{A68E4878-FE2B-4C7F-8CB2-910A2365530F}" srcOrd="5" destOrd="0" presId="urn:microsoft.com/office/officeart/2008/layout/HorizontalMultiLevelHierarchy"/>
    <dgm:cxn modelId="{DDD1DC1A-CA91-4972-94FA-D114CF9F873D}" type="presParOf" srcId="{A68E4878-FE2B-4C7F-8CB2-910A2365530F}" destId="{7033CC6E-E382-4CB2-9FFE-6CB019E81423}" srcOrd="0" destOrd="0" presId="urn:microsoft.com/office/officeart/2008/layout/HorizontalMultiLevelHierarchy"/>
    <dgm:cxn modelId="{AF776317-4220-4E56-9005-648F39F508E7}" type="presParOf" srcId="{A68E4878-FE2B-4C7F-8CB2-910A2365530F}" destId="{E1DDFA30-80FB-490F-A252-1E5FABBFCA3B}" srcOrd="1" destOrd="0" presId="urn:microsoft.com/office/officeart/2008/layout/HorizontalMultiLevelHierarchy"/>
    <dgm:cxn modelId="{8CC01DD9-A1DD-405D-8FFD-8CDC88332C8E}" type="presParOf" srcId="{CED84B31-7D26-4B13-B08E-B20C75E09B9E}" destId="{4BFA2CC9-1F9C-42E1-9CCE-19FA80EA20B6}" srcOrd="6" destOrd="0" presId="urn:microsoft.com/office/officeart/2008/layout/HorizontalMultiLevelHierarchy"/>
    <dgm:cxn modelId="{3D755543-8DB6-43E2-8DE5-D5C3900D2C0B}" type="presParOf" srcId="{4BFA2CC9-1F9C-42E1-9CCE-19FA80EA20B6}" destId="{CB7DCB44-A18B-4F1D-A489-FDEC6798AE6E}" srcOrd="0" destOrd="0" presId="urn:microsoft.com/office/officeart/2008/layout/HorizontalMultiLevelHierarchy"/>
    <dgm:cxn modelId="{A34613CB-20C2-47BD-995B-16467DE224A2}" type="presParOf" srcId="{CED84B31-7D26-4B13-B08E-B20C75E09B9E}" destId="{E0B6B456-B502-4EFF-9382-A5D5F9BEEAE6}" srcOrd="7" destOrd="0" presId="urn:microsoft.com/office/officeart/2008/layout/HorizontalMultiLevelHierarchy"/>
    <dgm:cxn modelId="{57FA5F63-602E-4DEF-AF9A-0D8045708E55}" type="presParOf" srcId="{E0B6B456-B502-4EFF-9382-A5D5F9BEEAE6}" destId="{C691E9E5-B90F-48EE-9932-6CA0A50B6750}" srcOrd="0" destOrd="0" presId="urn:microsoft.com/office/officeart/2008/layout/HorizontalMultiLevelHierarchy"/>
    <dgm:cxn modelId="{C4DEA494-E9CE-4E76-B29F-E06944CDDD5C}" type="presParOf" srcId="{E0B6B456-B502-4EFF-9382-A5D5F9BEEAE6}" destId="{EB716A2E-3260-48CE-867A-9D2A84A5E5CA}" srcOrd="1" destOrd="0" presId="urn:microsoft.com/office/officeart/2008/layout/HorizontalMultiLevelHierarchy"/>
    <dgm:cxn modelId="{C8D9679A-948C-43C9-8AD3-889F368FE460}" type="presParOf" srcId="{CED84B31-7D26-4B13-B08E-B20C75E09B9E}" destId="{4C1280AD-F20B-4542-84A7-E682625609A9}" srcOrd="8" destOrd="0" presId="urn:microsoft.com/office/officeart/2008/layout/HorizontalMultiLevelHierarchy"/>
    <dgm:cxn modelId="{5D4C0D85-90B1-4EF0-AED5-6F76C2807571}" type="presParOf" srcId="{4C1280AD-F20B-4542-84A7-E682625609A9}" destId="{5B93BEB2-A512-490E-86CF-8269448ACA60}" srcOrd="0" destOrd="0" presId="urn:microsoft.com/office/officeart/2008/layout/HorizontalMultiLevelHierarchy"/>
    <dgm:cxn modelId="{F38F7121-2236-4255-B6C7-C770699B3739}" type="presParOf" srcId="{CED84B31-7D26-4B13-B08E-B20C75E09B9E}" destId="{76E8CBD7-2631-4B40-8429-DFC342A2713A}" srcOrd="9" destOrd="0" presId="urn:microsoft.com/office/officeart/2008/layout/HorizontalMultiLevelHierarchy"/>
    <dgm:cxn modelId="{8A15A02C-99F8-4429-813B-33800479BC7E}" type="presParOf" srcId="{76E8CBD7-2631-4B40-8429-DFC342A2713A}" destId="{98155A4E-5364-4DA3-B6C3-65452846728E}" srcOrd="0" destOrd="0" presId="urn:microsoft.com/office/officeart/2008/layout/HorizontalMultiLevelHierarchy"/>
    <dgm:cxn modelId="{D68A90AA-6FB1-44DE-B4DF-C4C7B9D4D6BD}" type="presParOf" srcId="{76E8CBD7-2631-4B40-8429-DFC342A2713A}" destId="{4469A984-8056-477C-A388-C5810E5513D4}" srcOrd="1" destOrd="0" presId="urn:microsoft.com/office/officeart/2008/layout/HorizontalMultiLevelHierarchy"/>
    <dgm:cxn modelId="{308C86C4-1697-48AA-8858-440FE340724F}" type="presParOf" srcId="{CED84B31-7D26-4B13-B08E-B20C75E09B9E}" destId="{7896AD43-0A9F-4CC6-BC3B-F8D1C0029F00}" srcOrd="10" destOrd="0" presId="urn:microsoft.com/office/officeart/2008/layout/HorizontalMultiLevelHierarchy"/>
    <dgm:cxn modelId="{304D5C4C-5959-44B0-8DE2-E1F2327967DC}" type="presParOf" srcId="{7896AD43-0A9F-4CC6-BC3B-F8D1C0029F00}" destId="{E48D5CC1-DEFD-445D-BDC3-F6C028FDF00B}" srcOrd="0" destOrd="0" presId="urn:microsoft.com/office/officeart/2008/layout/HorizontalMultiLevelHierarchy"/>
    <dgm:cxn modelId="{24FB678F-5EF8-408F-8F30-0308AD146AD2}" type="presParOf" srcId="{CED84B31-7D26-4B13-B08E-B20C75E09B9E}" destId="{8D84DC83-5312-41B3-9BA6-EAF6394A03A3}" srcOrd="11" destOrd="0" presId="urn:microsoft.com/office/officeart/2008/layout/HorizontalMultiLevelHierarchy"/>
    <dgm:cxn modelId="{EDAB9ACD-E4C0-43C0-B5D1-6EEB8DEA598B}" type="presParOf" srcId="{8D84DC83-5312-41B3-9BA6-EAF6394A03A3}" destId="{6F909E40-9085-4B90-95A8-3A5F4EE8F4B2}" srcOrd="0" destOrd="0" presId="urn:microsoft.com/office/officeart/2008/layout/HorizontalMultiLevelHierarchy"/>
    <dgm:cxn modelId="{4309135A-91BF-45AE-8C52-7DFE9A684942}" type="presParOf" srcId="{8D84DC83-5312-41B3-9BA6-EAF6394A03A3}" destId="{4BD733A9-3C5B-472C-AD56-EF2205E2AC7A}" srcOrd="1" destOrd="0" presId="urn:microsoft.com/office/officeart/2008/layout/HorizontalMultiLevelHierarchy"/>
    <dgm:cxn modelId="{916D156E-CABA-4EEF-A56D-488F9758B8C4}" type="presParOf" srcId="{CED84B31-7D26-4B13-B08E-B20C75E09B9E}" destId="{745A58A5-21E1-421C-B7BA-9808F69314D2}" srcOrd="12" destOrd="0" presId="urn:microsoft.com/office/officeart/2008/layout/HorizontalMultiLevelHierarchy"/>
    <dgm:cxn modelId="{264194C8-95D3-4BB9-BD89-8DA1A32CA891}" type="presParOf" srcId="{745A58A5-21E1-421C-B7BA-9808F69314D2}" destId="{E2B8E4B0-5BF7-4BB2-89FD-A0F4E2411FE5}" srcOrd="0" destOrd="0" presId="urn:microsoft.com/office/officeart/2008/layout/HorizontalMultiLevelHierarchy"/>
    <dgm:cxn modelId="{D0D116DB-4B64-4F2E-A20C-18568E1D6953}" type="presParOf" srcId="{CED84B31-7D26-4B13-B08E-B20C75E09B9E}" destId="{240D55A2-887C-4FF0-B1F2-A1BB3D698198}" srcOrd="13" destOrd="0" presId="urn:microsoft.com/office/officeart/2008/layout/HorizontalMultiLevelHierarchy"/>
    <dgm:cxn modelId="{D1BC388F-A5C0-4549-81CD-6814E228D9C3}" type="presParOf" srcId="{240D55A2-887C-4FF0-B1F2-A1BB3D698198}" destId="{A573BB97-DAB8-41FF-B30C-14F2523A79D2}" srcOrd="0" destOrd="0" presId="urn:microsoft.com/office/officeart/2008/layout/HorizontalMultiLevelHierarchy"/>
    <dgm:cxn modelId="{99F64EA5-C59F-4EAA-9C3F-B101E2E041CF}" type="presParOf" srcId="{240D55A2-887C-4FF0-B1F2-A1BB3D698198}" destId="{57B3F08D-77CB-446E-9FFB-80863901B1B2}" srcOrd="1" destOrd="0" presId="urn:microsoft.com/office/officeart/2008/layout/HorizontalMultiLevelHierarchy"/>
    <dgm:cxn modelId="{67714AF9-985A-47C1-825A-7436D75DC9E1}" type="presParOf" srcId="{CED84B31-7D26-4B13-B08E-B20C75E09B9E}" destId="{51F094F0-A5CC-45CB-8E0C-689FF4B1BFB7}" srcOrd="14" destOrd="0" presId="urn:microsoft.com/office/officeart/2008/layout/HorizontalMultiLevelHierarchy"/>
    <dgm:cxn modelId="{2A9D8912-8A1C-44CA-A033-587FF05D8975}" type="presParOf" srcId="{51F094F0-A5CC-45CB-8E0C-689FF4B1BFB7}" destId="{59BF5E99-44CB-4CB7-8E79-93FF818FB600}" srcOrd="0" destOrd="0" presId="urn:microsoft.com/office/officeart/2008/layout/HorizontalMultiLevelHierarchy"/>
    <dgm:cxn modelId="{AD74C057-CDEF-48FA-8820-D87F089A9E2A}" type="presParOf" srcId="{CED84B31-7D26-4B13-B08E-B20C75E09B9E}" destId="{A69A27E9-FFF8-4285-AE5E-B95A2DFB2009}" srcOrd="15" destOrd="0" presId="urn:microsoft.com/office/officeart/2008/layout/HorizontalMultiLevelHierarchy"/>
    <dgm:cxn modelId="{DFBF59D5-04C3-4FFC-AEA9-D3266D81EF4A}" type="presParOf" srcId="{A69A27E9-FFF8-4285-AE5E-B95A2DFB2009}" destId="{00E5E5B5-09B0-4B06-88B9-16702FD7587A}" srcOrd="0" destOrd="0" presId="urn:microsoft.com/office/officeart/2008/layout/HorizontalMultiLevelHierarchy"/>
    <dgm:cxn modelId="{9B10D402-091C-4E24-8A11-A29A07937E78}" type="presParOf" srcId="{A69A27E9-FFF8-4285-AE5E-B95A2DFB2009}" destId="{2DFDC655-7FA1-45B9-BE78-2FD5B66F4B09}" srcOrd="1" destOrd="0" presId="urn:microsoft.com/office/officeart/2008/layout/HorizontalMultiLevelHierarchy"/>
    <dgm:cxn modelId="{C317C04E-AF11-469D-94EB-DC77C4110BCC}" type="presParOf" srcId="{CED84B31-7D26-4B13-B08E-B20C75E09B9E}" destId="{79F1E17C-EDCF-403A-A0D7-270BCEAD0A9C}" srcOrd="16" destOrd="0" presId="urn:microsoft.com/office/officeart/2008/layout/HorizontalMultiLevelHierarchy"/>
    <dgm:cxn modelId="{72A74F59-E567-475C-BD7C-EA61CB6DE63E}" type="presParOf" srcId="{79F1E17C-EDCF-403A-A0D7-270BCEAD0A9C}" destId="{E8FB87A4-3088-4BC3-A9A0-A13B9339DDC5}" srcOrd="0" destOrd="0" presId="urn:microsoft.com/office/officeart/2008/layout/HorizontalMultiLevelHierarchy"/>
    <dgm:cxn modelId="{A205F3D2-D3AA-45FD-8567-BA4952F06F20}" type="presParOf" srcId="{CED84B31-7D26-4B13-B08E-B20C75E09B9E}" destId="{B218F680-0268-4CB5-BA6C-3A65C306B4EF}" srcOrd="17" destOrd="0" presId="urn:microsoft.com/office/officeart/2008/layout/HorizontalMultiLevelHierarchy"/>
    <dgm:cxn modelId="{A58BF253-E702-4183-AB7A-0FED3A4A47DD}" type="presParOf" srcId="{B218F680-0268-4CB5-BA6C-3A65C306B4EF}" destId="{4E98DDE2-65C1-47DE-BF62-0B559AD04852}" srcOrd="0" destOrd="0" presId="urn:microsoft.com/office/officeart/2008/layout/HorizontalMultiLevelHierarchy"/>
    <dgm:cxn modelId="{8FB520E6-DAAE-4711-B3CD-02EFE2BBAC6D}" type="presParOf" srcId="{B218F680-0268-4CB5-BA6C-3A65C306B4EF}" destId="{6D083689-7018-4FB6-B4FA-C4BC1A7178A6}" srcOrd="1" destOrd="0" presId="urn:microsoft.com/office/officeart/2008/layout/HorizontalMultiLevelHierarchy"/>
    <dgm:cxn modelId="{5119241A-2B7A-4838-A597-8D4C756E662C}" type="presParOf" srcId="{CED84B31-7D26-4B13-B08E-B20C75E09B9E}" destId="{EE3F711F-180F-45D6-AA29-FFBE883970D3}" srcOrd="18" destOrd="0" presId="urn:microsoft.com/office/officeart/2008/layout/HorizontalMultiLevelHierarchy"/>
    <dgm:cxn modelId="{0F1FB250-0A0C-4713-8168-AD5D2FA7E836}" type="presParOf" srcId="{EE3F711F-180F-45D6-AA29-FFBE883970D3}" destId="{485B8BEA-3BC7-4263-B81A-DAFCBD90B8CF}" srcOrd="0" destOrd="0" presId="urn:microsoft.com/office/officeart/2008/layout/HorizontalMultiLevelHierarchy"/>
    <dgm:cxn modelId="{7581B4FF-997E-46BF-BCEA-BC2E89A9424E}" type="presParOf" srcId="{CED84B31-7D26-4B13-B08E-B20C75E09B9E}" destId="{455C57C7-B801-4E6B-9CB1-B0BC58A94408}" srcOrd="19" destOrd="0" presId="urn:microsoft.com/office/officeart/2008/layout/HorizontalMultiLevelHierarchy"/>
    <dgm:cxn modelId="{10D12F33-BBBB-4CD3-9480-AD550C81CE35}" type="presParOf" srcId="{455C57C7-B801-4E6B-9CB1-B0BC58A94408}" destId="{578970CB-CEEA-423A-8F2D-3A088E92D341}" srcOrd="0" destOrd="0" presId="urn:microsoft.com/office/officeart/2008/layout/HorizontalMultiLevelHierarchy"/>
    <dgm:cxn modelId="{CE293981-0B02-4644-AF4D-79F081977B90}" type="presParOf" srcId="{455C57C7-B801-4E6B-9CB1-B0BC58A94408}" destId="{D4E57F51-DC34-4DD8-9424-29BA4B9FB98F}" srcOrd="1" destOrd="0" presId="urn:microsoft.com/office/officeart/2008/layout/HorizontalMultiLevelHierarchy"/>
    <dgm:cxn modelId="{8143AFEE-6D3E-4ABC-AE70-8E957C807EEA}" type="presParOf" srcId="{CED84B31-7D26-4B13-B08E-B20C75E09B9E}" destId="{174B19C3-C633-4058-BBE9-88E9074082CE}" srcOrd="20" destOrd="0" presId="urn:microsoft.com/office/officeart/2008/layout/HorizontalMultiLevelHierarchy"/>
    <dgm:cxn modelId="{0F99FB5F-2436-4CD9-8C88-A564ED9DB47C}" type="presParOf" srcId="{174B19C3-C633-4058-BBE9-88E9074082CE}" destId="{240287DD-AFAF-4A2C-9D8D-9BA0731F46EC}" srcOrd="0" destOrd="0" presId="urn:microsoft.com/office/officeart/2008/layout/HorizontalMultiLevelHierarchy"/>
    <dgm:cxn modelId="{00CE4038-9EE2-4DE1-B0F6-7FC0CC3BE5C0}" type="presParOf" srcId="{CED84B31-7D26-4B13-B08E-B20C75E09B9E}" destId="{F7348143-394E-4E44-AA71-B832130D481F}" srcOrd="21" destOrd="0" presId="urn:microsoft.com/office/officeart/2008/layout/HorizontalMultiLevelHierarchy"/>
    <dgm:cxn modelId="{093F1F5A-7A3D-4E79-9C8B-9C5269E1C068}" type="presParOf" srcId="{F7348143-394E-4E44-AA71-B832130D481F}" destId="{9C969A68-BD05-4703-8A28-E774B47D4FC3}" srcOrd="0" destOrd="0" presId="urn:microsoft.com/office/officeart/2008/layout/HorizontalMultiLevelHierarchy"/>
    <dgm:cxn modelId="{B0478481-2AC5-4F29-9F43-675281500CF9}" type="presParOf" srcId="{F7348143-394E-4E44-AA71-B832130D481F}" destId="{9D253085-33BE-44D3-9CD7-61F800ECEDE0}" srcOrd="1" destOrd="0" presId="urn:microsoft.com/office/officeart/2008/layout/HorizontalMultiLevelHierarchy"/>
    <dgm:cxn modelId="{9B294072-EC1C-4D08-A2DA-D150150D67E1}" type="presParOf" srcId="{CED84B31-7D26-4B13-B08E-B20C75E09B9E}" destId="{B0BA38E4-03DF-4FA2-899D-55B90582299A}" srcOrd="22" destOrd="0" presId="urn:microsoft.com/office/officeart/2008/layout/HorizontalMultiLevelHierarchy"/>
    <dgm:cxn modelId="{C6EC99BE-32B5-4D35-8666-401AE2963DDA}" type="presParOf" srcId="{B0BA38E4-03DF-4FA2-899D-55B90582299A}" destId="{EB899F13-715F-4E20-BFE0-3DBB2D969177}" srcOrd="0" destOrd="0" presId="urn:microsoft.com/office/officeart/2008/layout/HorizontalMultiLevelHierarchy"/>
    <dgm:cxn modelId="{8117DAEE-A7FE-4B18-8D41-4DBBFFD9B5EB}" type="presParOf" srcId="{CED84B31-7D26-4B13-B08E-B20C75E09B9E}" destId="{6EEC6916-A548-46FB-8E5D-53B9F3EBAD83}" srcOrd="23" destOrd="0" presId="urn:microsoft.com/office/officeart/2008/layout/HorizontalMultiLevelHierarchy"/>
    <dgm:cxn modelId="{02F12962-853F-4710-882A-00EC07EB217E}" type="presParOf" srcId="{6EEC6916-A548-46FB-8E5D-53B9F3EBAD83}" destId="{D7C8BCB9-0C54-4856-A696-3A605BB93EE8}" srcOrd="0" destOrd="0" presId="urn:microsoft.com/office/officeart/2008/layout/HorizontalMultiLevelHierarchy"/>
    <dgm:cxn modelId="{F49AAF19-9F30-4420-A723-E8724C76D659}" type="presParOf" srcId="{6EEC6916-A548-46FB-8E5D-53B9F3EBAD83}" destId="{110015AF-EFA6-4615-883C-134753BB8B46}"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C24E2E-C0E9-443E-9586-F7B96B905578}"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tr-TR"/>
        </a:p>
      </dgm:t>
    </dgm:pt>
    <dgm:pt modelId="{EC917905-C24A-4836-BDF6-2172ED2CAE81}">
      <dgm:prSet phldrT="[Metin]" custT="1"/>
      <dgm:spPr/>
      <dgm:t>
        <a:bodyPr/>
        <a:lstStyle/>
        <a:p>
          <a:r>
            <a:rPr lang="tr-TR" sz="2000" b="1" dirty="0" smtClean="0"/>
            <a:t>MÜSLÜMANLAR</a:t>
          </a:r>
          <a:endParaRPr lang="tr-TR" sz="2000" b="1" dirty="0"/>
        </a:p>
      </dgm:t>
    </dgm:pt>
    <dgm:pt modelId="{EF0FAB2B-4062-4026-8C24-23D69D4EE342}" type="parTrans" cxnId="{85C40A6F-573A-4B96-B1EF-21D701842CC3}">
      <dgm:prSet/>
      <dgm:spPr/>
      <dgm:t>
        <a:bodyPr/>
        <a:lstStyle/>
        <a:p>
          <a:endParaRPr lang="tr-TR" sz="2000" b="1">
            <a:solidFill>
              <a:schemeClr val="tx1"/>
            </a:solidFill>
          </a:endParaRPr>
        </a:p>
      </dgm:t>
    </dgm:pt>
    <dgm:pt modelId="{211F9911-40C2-4E5B-AE6A-F10757881494}" type="sibTrans" cxnId="{85C40A6F-573A-4B96-B1EF-21D701842CC3}">
      <dgm:prSet/>
      <dgm:spPr/>
      <dgm:t>
        <a:bodyPr/>
        <a:lstStyle/>
        <a:p>
          <a:endParaRPr lang="tr-TR" sz="2000" b="1">
            <a:solidFill>
              <a:schemeClr val="tx1"/>
            </a:solidFill>
          </a:endParaRPr>
        </a:p>
      </dgm:t>
    </dgm:pt>
    <dgm:pt modelId="{666B493A-505B-4FF3-A378-E9ADE08A2D4B}">
      <dgm:prSet phldrT="[Metin]" custT="1"/>
      <dgm:spPr/>
      <dgm:t>
        <a:bodyPr/>
        <a:lstStyle/>
        <a:p>
          <a:r>
            <a:rPr lang="tr-TR" sz="1400" b="1" smtClean="0"/>
            <a:t>İstismar edildiler</a:t>
          </a:r>
          <a:endParaRPr lang="tr-TR" sz="1400" b="1" dirty="0"/>
        </a:p>
      </dgm:t>
    </dgm:pt>
    <dgm:pt modelId="{082CE7DE-DF27-4DEE-A5D8-7306E6F9D405}" type="parTrans" cxnId="{DA6BB63F-832C-4985-86B9-9A1AF8C40AD3}">
      <dgm:prSet/>
      <dgm:spPr/>
      <dgm:t>
        <a:bodyPr/>
        <a:lstStyle/>
        <a:p>
          <a:endParaRPr lang="tr-TR" sz="2000" b="1">
            <a:solidFill>
              <a:schemeClr val="tx1"/>
            </a:solidFill>
          </a:endParaRPr>
        </a:p>
      </dgm:t>
    </dgm:pt>
    <dgm:pt modelId="{5973ADA6-FBA3-453E-8487-5CA6001FF001}" type="sibTrans" cxnId="{DA6BB63F-832C-4985-86B9-9A1AF8C40AD3}">
      <dgm:prSet/>
      <dgm:spPr/>
      <dgm:t>
        <a:bodyPr/>
        <a:lstStyle/>
        <a:p>
          <a:endParaRPr lang="tr-TR" sz="2000" b="1">
            <a:solidFill>
              <a:schemeClr val="tx1"/>
            </a:solidFill>
          </a:endParaRPr>
        </a:p>
      </dgm:t>
    </dgm:pt>
    <dgm:pt modelId="{3C1599FA-5147-442A-B415-A22B2A68EA49}">
      <dgm:prSet phldrT="[Metin]" custT="1"/>
      <dgm:spPr/>
      <dgm:t>
        <a:bodyPr/>
        <a:lstStyle/>
        <a:p>
          <a:r>
            <a:rPr lang="tr-TR" sz="1400" b="1" smtClean="0"/>
            <a:t>Boykot</a:t>
          </a:r>
          <a:endParaRPr lang="tr-TR" sz="1400" b="1" dirty="0"/>
        </a:p>
      </dgm:t>
    </dgm:pt>
    <dgm:pt modelId="{DAB54A78-3D16-418C-8E13-60E38EEC9A80}" type="parTrans" cxnId="{66638F61-BFCC-4FBC-8A6D-E51BCE5CE35E}">
      <dgm:prSet/>
      <dgm:spPr/>
      <dgm:t>
        <a:bodyPr/>
        <a:lstStyle/>
        <a:p>
          <a:endParaRPr lang="tr-TR" sz="2000" b="1">
            <a:solidFill>
              <a:schemeClr val="tx1"/>
            </a:solidFill>
          </a:endParaRPr>
        </a:p>
      </dgm:t>
    </dgm:pt>
    <dgm:pt modelId="{1A704D53-F8F2-460D-BA68-1CB21259E8EE}" type="sibTrans" cxnId="{66638F61-BFCC-4FBC-8A6D-E51BCE5CE35E}">
      <dgm:prSet/>
      <dgm:spPr/>
      <dgm:t>
        <a:bodyPr/>
        <a:lstStyle/>
        <a:p>
          <a:endParaRPr lang="tr-TR" sz="2000" b="1">
            <a:solidFill>
              <a:schemeClr val="tx1"/>
            </a:solidFill>
          </a:endParaRPr>
        </a:p>
      </dgm:t>
    </dgm:pt>
    <dgm:pt modelId="{B239D22B-AEB0-4275-8146-83C82DCBB71B}">
      <dgm:prSet phldrT="[Metin]" custT="1"/>
      <dgm:spPr/>
      <dgm:t>
        <a:bodyPr/>
        <a:lstStyle/>
        <a:p>
          <a:r>
            <a:rPr lang="tr-TR" sz="1400" b="1" dirty="0" smtClean="0"/>
            <a:t>İşkence</a:t>
          </a:r>
          <a:endParaRPr lang="tr-TR" sz="1400" b="1" dirty="0"/>
        </a:p>
      </dgm:t>
    </dgm:pt>
    <dgm:pt modelId="{5A8950D2-49AD-4B74-B33D-A3BDE6C72B6B}" type="parTrans" cxnId="{8AE5838A-8D99-4F34-8F64-23163D3E583E}">
      <dgm:prSet/>
      <dgm:spPr/>
      <dgm:t>
        <a:bodyPr/>
        <a:lstStyle/>
        <a:p>
          <a:endParaRPr lang="tr-TR" sz="2000" b="1">
            <a:solidFill>
              <a:schemeClr val="tx1"/>
            </a:solidFill>
          </a:endParaRPr>
        </a:p>
      </dgm:t>
    </dgm:pt>
    <dgm:pt modelId="{9A0AA936-E704-4743-B928-0E4E3BBB70E6}" type="sibTrans" cxnId="{8AE5838A-8D99-4F34-8F64-23163D3E583E}">
      <dgm:prSet/>
      <dgm:spPr/>
      <dgm:t>
        <a:bodyPr/>
        <a:lstStyle/>
        <a:p>
          <a:endParaRPr lang="tr-TR" sz="2000" b="1">
            <a:solidFill>
              <a:schemeClr val="tx1"/>
            </a:solidFill>
          </a:endParaRPr>
        </a:p>
      </dgm:t>
    </dgm:pt>
    <dgm:pt modelId="{B678105D-DBC3-4D7F-BF27-0B2B1D39FBDB}">
      <dgm:prSet phldrT="[Metin]" custT="1"/>
      <dgm:spPr/>
      <dgm:t>
        <a:bodyPr/>
        <a:lstStyle/>
        <a:p>
          <a:r>
            <a:rPr lang="tr-TR" sz="1400" b="1" smtClean="0"/>
            <a:t>Aç susuz bırakıldılar</a:t>
          </a:r>
          <a:endParaRPr lang="tr-TR" sz="1400" b="1" dirty="0"/>
        </a:p>
      </dgm:t>
    </dgm:pt>
    <dgm:pt modelId="{A9750207-96B9-455F-B418-0CD47746D068}" type="parTrans" cxnId="{81CF7507-08DE-4FA1-9B32-26244ED71334}">
      <dgm:prSet/>
      <dgm:spPr/>
      <dgm:t>
        <a:bodyPr/>
        <a:lstStyle/>
        <a:p>
          <a:endParaRPr lang="tr-TR" sz="2000" b="1"/>
        </a:p>
      </dgm:t>
    </dgm:pt>
    <dgm:pt modelId="{6060A95E-16B0-4F1C-B297-6B6C6FA5C615}" type="sibTrans" cxnId="{81CF7507-08DE-4FA1-9B32-26244ED71334}">
      <dgm:prSet/>
      <dgm:spPr/>
      <dgm:t>
        <a:bodyPr/>
        <a:lstStyle/>
        <a:p>
          <a:endParaRPr lang="tr-TR" sz="2000" b="1"/>
        </a:p>
      </dgm:t>
    </dgm:pt>
    <dgm:pt modelId="{E19515B7-FF7E-4394-A7A6-DC251D157D40}">
      <dgm:prSet phldrT="[Metin]" custT="1"/>
      <dgm:spPr/>
      <dgm:t>
        <a:bodyPr/>
        <a:lstStyle/>
        <a:p>
          <a:r>
            <a:rPr lang="tr-TR" sz="1400" b="1" smtClean="0"/>
            <a:t>Kızgın kumlara yatırıldılar</a:t>
          </a:r>
          <a:endParaRPr lang="tr-TR" sz="1400" b="1" dirty="0"/>
        </a:p>
      </dgm:t>
    </dgm:pt>
    <dgm:pt modelId="{6E561F16-0E5E-4932-AC91-218EF6671EA7}" type="parTrans" cxnId="{E3F987A1-05F8-4A47-96EF-B948DF2ADE6D}">
      <dgm:prSet/>
      <dgm:spPr/>
      <dgm:t>
        <a:bodyPr/>
        <a:lstStyle/>
        <a:p>
          <a:endParaRPr lang="tr-TR" sz="2000" b="1"/>
        </a:p>
      </dgm:t>
    </dgm:pt>
    <dgm:pt modelId="{902D52F5-6014-488D-B1A9-E5E9B4FB70D3}" type="sibTrans" cxnId="{E3F987A1-05F8-4A47-96EF-B948DF2ADE6D}">
      <dgm:prSet/>
      <dgm:spPr/>
      <dgm:t>
        <a:bodyPr/>
        <a:lstStyle/>
        <a:p>
          <a:endParaRPr lang="tr-TR" sz="2000" b="1"/>
        </a:p>
      </dgm:t>
    </dgm:pt>
    <dgm:pt modelId="{FFCB1EC9-B06C-449E-A471-A44DE3D4047E}">
      <dgm:prSet phldrT="[Metin]" custT="1"/>
      <dgm:spPr/>
      <dgm:t>
        <a:bodyPr/>
        <a:lstStyle/>
        <a:p>
          <a:r>
            <a:rPr lang="tr-TR" sz="1400" b="1" dirty="0" smtClean="0"/>
            <a:t>Üzerlerine kayalar kondu</a:t>
          </a:r>
          <a:endParaRPr lang="tr-TR" sz="1400" b="1" dirty="0"/>
        </a:p>
      </dgm:t>
    </dgm:pt>
    <dgm:pt modelId="{01D75661-2A7E-4259-90FD-5FC3B49B4C4B}" type="parTrans" cxnId="{166C4265-4212-42FA-A003-D1D4639D6D93}">
      <dgm:prSet/>
      <dgm:spPr/>
      <dgm:t>
        <a:bodyPr/>
        <a:lstStyle/>
        <a:p>
          <a:endParaRPr lang="tr-TR" sz="2000" b="1"/>
        </a:p>
      </dgm:t>
    </dgm:pt>
    <dgm:pt modelId="{A65AAE83-269C-4719-855D-892215B5377A}" type="sibTrans" cxnId="{166C4265-4212-42FA-A003-D1D4639D6D93}">
      <dgm:prSet/>
      <dgm:spPr/>
      <dgm:t>
        <a:bodyPr/>
        <a:lstStyle/>
        <a:p>
          <a:endParaRPr lang="tr-TR" sz="2000" b="1"/>
        </a:p>
      </dgm:t>
    </dgm:pt>
    <dgm:pt modelId="{1B05A2A8-3301-4000-ACF1-51190CBB8EA6}">
      <dgm:prSet phldrT="[Metin]" custT="1"/>
      <dgm:spPr/>
      <dgm:t>
        <a:bodyPr/>
        <a:lstStyle/>
        <a:p>
          <a:r>
            <a:rPr lang="tr-TR" sz="1400" b="1" smtClean="0"/>
            <a:t>Ellerinden ayaklarından bağlandılar</a:t>
          </a:r>
          <a:endParaRPr lang="tr-TR" sz="1400" b="1" dirty="0"/>
        </a:p>
      </dgm:t>
    </dgm:pt>
    <dgm:pt modelId="{7454F1E0-80CD-4D22-B121-188A5BE4D9D1}" type="parTrans" cxnId="{65AD41BB-9B52-4EDD-8767-596DF1BA5087}">
      <dgm:prSet/>
      <dgm:spPr/>
      <dgm:t>
        <a:bodyPr/>
        <a:lstStyle/>
        <a:p>
          <a:endParaRPr lang="tr-TR" sz="2000" b="1"/>
        </a:p>
      </dgm:t>
    </dgm:pt>
    <dgm:pt modelId="{B7D19CA7-1F8D-40BD-BE3C-0DF4DB70733E}" type="sibTrans" cxnId="{65AD41BB-9B52-4EDD-8767-596DF1BA5087}">
      <dgm:prSet/>
      <dgm:spPr/>
      <dgm:t>
        <a:bodyPr/>
        <a:lstStyle/>
        <a:p>
          <a:endParaRPr lang="tr-TR" sz="2000" b="1"/>
        </a:p>
      </dgm:t>
    </dgm:pt>
    <dgm:pt modelId="{55140EA6-4AAB-4256-9D6A-28B605524878}">
      <dgm:prSet phldrT="[Metin]" custT="1"/>
      <dgm:spPr/>
      <dgm:t>
        <a:bodyPr/>
        <a:lstStyle/>
        <a:p>
          <a:r>
            <a:rPr lang="tr-TR" sz="1400" b="1" dirty="0" smtClean="0"/>
            <a:t>Hapsedildi</a:t>
          </a:r>
          <a:endParaRPr lang="tr-TR" sz="1400" b="1" dirty="0"/>
        </a:p>
      </dgm:t>
    </dgm:pt>
    <dgm:pt modelId="{E8600818-67B2-4E87-8D05-D173ED3205A5}" type="parTrans" cxnId="{F813C612-BDD4-4895-BD5A-FC3081D77851}">
      <dgm:prSet/>
      <dgm:spPr/>
      <dgm:t>
        <a:bodyPr/>
        <a:lstStyle/>
        <a:p>
          <a:endParaRPr lang="tr-TR" sz="2000" b="1"/>
        </a:p>
      </dgm:t>
    </dgm:pt>
    <dgm:pt modelId="{3DD86F5C-350B-4D91-BC6B-632A7B842AA9}" type="sibTrans" cxnId="{F813C612-BDD4-4895-BD5A-FC3081D77851}">
      <dgm:prSet/>
      <dgm:spPr/>
      <dgm:t>
        <a:bodyPr/>
        <a:lstStyle/>
        <a:p>
          <a:endParaRPr lang="tr-TR" sz="2000" b="1"/>
        </a:p>
      </dgm:t>
    </dgm:pt>
    <dgm:pt modelId="{3A4CCD94-BB85-4757-887A-C741F9978D26}">
      <dgm:prSet phldrT="[Metin]" custT="1"/>
      <dgm:spPr/>
      <dgm:t>
        <a:bodyPr/>
        <a:lstStyle/>
        <a:p>
          <a:r>
            <a:rPr lang="tr-TR" sz="1400" b="1" smtClean="0"/>
            <a:t>Sürüldüler</a:t>
          </a:r>
          <a:endParaRPr lang="tr-TR" sz="1400" b="1" dirty="0"/>
        </a:p>
      </dgm:t>
    </dgm:pt>
    <dgm:pt modelId="{DF50EA99-B247-4D07-9F2B-B934CE0BA718}" type="parTrans" cxnId="{61954687-FF34-4956-8320-7CEE98C014E1}">
      <dgm:prSet/>
      <dgm:spPr/>
      <dgm:t>
        <a:bodyPr/>
        <a:lstStyle/>
        <a:p>
          <a:endParaRPr lang="tr-TR" sz="2000" b="1"/>
        </a:p>
      </dgm:t>
    </dgm:pt>
    <dgm:pt modelId="{6EF93110-4CF7-429D-8141-45554D6C645E}" type="sibTrans" cxnId="{61954687-FF34-4956-8320-7CEE98C014E1}">
      <dgm:prSet/>
      <dgm:spPr/>
      <dgm:t>
        <a:bodyPr/>
        <a:lstStyle/>
        <a:p>
          <a:endParaRPr lang="tr-TR" sz="2000" b="1"/>
        </a:p>
      </dgm:t>
    </dgm:pt>
    <dgm:pt modelId="{8E872C94-8D97-4FFB-9127-386778548DE5}">
      <dgm:prSet phldrT="[Metin]" custT="1"/>
      <dgm:spPr/>
      <dgm:t>
        <a:bodyPr/>
        <a:lstStyle/>
        <a:p>
          <a:r>
            <a:rPr lang="tr-TR" sz="1400" b="1" dirty="0" smtClean="0"/>
            <a:t>Alay alındılar</a:t>
          </a:r>
          <a:endParaRPr lang="tr-TR" sz="1400" b="1" dirty="0"/>
        </a:p>
      </dgm:t>
    </dgm:pt>
    <dgm:pt modelId="{0F754836-7B03-4AE8-95AC-8970BDA70129}" type="parTrans" cxnId="{79151559-BA52-4689-883B-DC89402824EE}">
      <dgm:prSet/>
      <dgm:spPr/>
      <dgm:t>
        <a:bodyPr/>
        <a:lstStyle/>
        <a:p>
          <a:endParaRPr lang="tr-TR" sz="2000" b="1"/>
        </a:p>
      </dgm:t>
    </dgm:pt>
    <dgm:pt modelId="{7B9F8988-CB06-4420-B59F-AE8AFF6A7C7D}" type="sibTrans" cxnId="{79151559-BA52-4689-883B-DC89402824EE}">
      <dgm:prSet/>
      <dgm:spPr/>
      <dgm:t>
        <a:bodyPr/>
        <a:lstStyle/>
        <a:p>
          <a:endParaRPr lang="tr-TR" sz="2000" b="1"/>
        </a:p>
      </dgm:t>
    </dgm:pt>
    <dgm:pt modelId="{EAEF00B2-7F34-421D-98A6-B463CA6C99D8}">
      <dgm:prSet phldrT="[Metin]" custT="1"/>
      <dgm:spPr/>
      <dgm:t>
        <a:bodyPr/>
        <a:lstStyle/>
        <a:p>
          <a:r>
            <a:rPr lang="tr-TR" sz="1400" b="1" smtClean="0"/>
            <a:t>Küfre zorlandılar</a:t>
          </a:r>
          <a:endParaRPr lang="tr-TR" sz="1400" b="1" dirty="0"/>
        </a:p>
      </dgm:t>
    </dgm:pt>
    <dgm:pt modelId="{FA9A2B49-143F-4D18-AA91-C1AB13452424}" type="parTrans" cxnId="{C012F27B-5B89-4040-8118-674220B79733}">
      <dgm:prSet/>
      <dgm:spPr/>
      <dgm:t>
        <a:bodyPr/>
        <a:lstStyle/>
        <a:p>
          <a:endParaRPr lang="tr-TR" sz="2000" b="1"/>
        </a:p>
      </dgm:t>
    </dgm:pt>
    <dgm:pt modelId="{45B33438-82E1-499E-AC66-CA9AE5E4E8B1}" type="sibTrans" cxnId="{C012F27B-5B89-4040-8118-674220B79733}">
      <dgm:prSet/>
      <dgm:spPr/>
      <dgm:t>
        <a:bodyPr/>
        <a:lstStyle/>
        <a:p>
          <a:endParaRPr lang="tr-TR" sz="2000" b="1"/>
        </a:p>
      </dgm:t>
    </dgm:pt>
    <dgm:pt modelId="{2964972F-766C-4058-827B-D2E99A9AC309}">
      <dgm:prSet phldrT="[Metin]" custT="1"/>
      <dgm:spPr/>
      <dgm:t>
        <a:bodyPr/>
        <a:lstStyle/>
        <a:p>
          <a:r>
            <a:rPr lang="tr-TR" sz="1400" b="1" smtClean="0"/>
            <a:t>Şehid edildiler</a:t>
          </a:r>
          <a:endParaRPr lang="tr-TR" sz="1400" b="1" dirty="0"/>
        </a:p>
      </dgm:t>
    </dgm:pt>
    <dgm:pt modelId="{33BA12B1-42F0-48B7-9803-C6535A3EC455}" type="parTrans" cxnId="{4C38A4A7-1674-4240-97E2-E4EFB3243706}">
      <dgm:prSet/>
      <dgm:spPr/>
      <dgm:t>
        <a:bodyPr/>
        <a:lstStyle/>
        <a:p>
          <a:endParaRPr lang="tr-TR" sz="2000" b="1"/>
        </a:p>
      </dgm:t>
    </dgm:pt>
    <dgm:pt modelId="{DD9015BE-14D0-4774-814B-2C7E975A38F1}" type="sibTrans" cxnId="{4C38A4A7-1674-4240-97E2-E4EFB3243706}">
      <dgm:prSet/>
      <dgm:spPr/>
      <dgm:t>
        <a:bodyPr/>
        <a:lstStyle/>
        <a:p>
          <a:endParaRPr lang="tr-TR" sz="2000" b="1"/>
        </a:p>
      </dgm:t>
    </dgm:pt>
    <dgm:pt modelId="{08C5EC00-5302-40DA-AFAE-105F3D963DBB}">
      <dgm:prSet phldrT="[Metin]" custT="1"/>
      <dgm:spPr/>
      <dgm:t>
        <a:bodyPr/>
        <a:lstStyle/>
        <a:p>
          <a:r>
            <a:rPr lang="tr-TR" sz="1400" b="1" dirty="0" smtClean="0"/>
            <a:t>Kızgın demirle Dağlandılar </a:t>
          </a:r>
          <a:endParaRPr lang="tr-TR" sz="1400" b="1" dirty="0"/>
        </a:p>
      </dgm:t>
    </dgm:pt>
    <dgm:pt modelId="{E877682B-3132-4AFC-B663-3C612C23147A}" type="parTrans" cxnId="{5863AA81-0C62-48E6-88EA-959E75F4F094}">
      <dgm:prSet/>
      <dgm:spPr/>
      <dgm:t>
        <a:bodyPr/>
        <a:lstStyle/>
        <a:p>
          <a:endParaRPr lang="tr-TR" sz="2000" b="1"/>
        </a:p>
      </dgm:t>
    </dgm:pt>
    <dgm:pt modelId="{1FE45F03-1D9A-49EE-BE02-226475A9EAF2}" type="sibTrans" cxnId="{5863AA81-0C62-48E6-88EA-959E75F4F094}">
      <dgm:prSet/>
      <dgm:spPr/>
      <dgm:t>
        <a:bodyPr/>
        <a:lstStyle/>
        <a:p>
          <a:endParaRPr lang="tr-TR" sz="2000" b="1"/>
        </a:p>
      </dgm:t>
    </dgm:pt>
    <dgm:pt modelId="{F6D8B204-6167-40F2-93DF-3A8015E3CB47}">
      <dgm:prSet phldrT="[Metin]" custT="1"/>
      <dgm:spPr/>
      <dgm:t>
        <a:bodyPr/>
        <a:lstStyle/>
        <a:p>
          <a:r>
            <a:rPr lang="tr-TR" sz="1400" b="1" dirty="0" smtClean="0"/>
            <a:t>Horlandılar</a:t>
          </a:r>
          <a:endParaRPr lang="tr-TR" sz="1400" b="1" dirty="0"/>
        </a:p>
      </dgm:t>
    </dgm:pt>
    <dgm:pt modelId="{3351EDB3-7C22-4F0A-A5CD-1772ADD5D119}" type="parTrans" cxnId="{6DA7790D-E06C-421F-BC2D-3313729AAB85}">
      <dgm:prSet/>
      <dgm:spPr/>
      <dgm:t>
        <a:bodyPr/>
        <a:lstStyle/>
        <a:p>
          <a:endParaRPr lang="tr-TR" sz="2000" b="1"/>
        </a:p>
      </dgm:t>
    </dgm:pt>
    <dgm:pt modelId="{B1351C3E-A7ED-4ADB-B9D7-59FB461EF62E}" type="sibTrans" cxnId="{6DA7790D-E06C-421F-BC2D-3313729AAB85}">
      <dgm:prSet/>
      <dgm:spPr/>
      <dgm:t>
        <a:bodyPr/>
        <a:lstStyle/>
        <a:p>
          <a:endParaRPr lang="tr-TR" sz="2000" b="1"/>
        </a:p>
      </dgm:t>
    </dgm:pt>
    <dgm:pt modelId="{1D60B816-A3B2-46A3-9AC3-B434E5E47C22}">
      <dgm:prSet phldrT="[Metin]" custT="1"/>
      <dgm:spPr/>
      <dgm:t>
        <a:bodyPr/>
        <a:lstStyle/>
        <a:p>
          <a:r>
            <a:rPr lang="tr-TR" sz="1400" b="1" dirty="0" smtClean="0"/>
            <a:t>İmkanları ellerinden alındı</a:t>
          </a:r>
          <a:endParaRPr lang="tr-TR" sz="1400" b="1" dirty="0"/>
        </a:p>
      </dgm:t>
    </dgm:pt>
    <dgm:pt modelId="{3158D1D6-2327-4ABD-9567-7B93056E7ED2}" type="parTrans" cxnId="{DE552E4D-D01C-40BB-AD93-EA543737E762}">
      <dgm:prSet/>
      <dgm:spPr/>
      <dgm:t>
        <a:bodyPr/>
        <a:lstStyle/>
        <a:p>
          <a:endParaRPr lang="tr-TR" sz="2000" b="1"/>
        </a:p>
      </dgm:t>
    </dgm:pt>
    <dgm:pt modelId="{2FF5091F-0682-4A75-B569-A2647AB62A7F}" type="sibTrans" cxnId="{DE552E4D-D01C-40BB-AD93-EA543737E762}">
      <dgm:prSet/>
      <dgm:spPr/>
      <dgm:t>
        <a:bodyPr/>
        <a:lstStyle/>
        <a:p>
          <a:endParaRPr lang="tr-TR" sz="2000" b="1"/>
        </a:p>
      </dgm:t>
    </dgm:pt>
    <dgm:pt modelId="{81D1F59B-AF7D-47A6-820F-7BFC707B8693}">
      <dgm:prSet phldrT="[Metin]" custT="1"/>
      <dgm:spPr/>
      <dgm:t>
        <a:bodyPr/>
        <a:lstStyle/>
        <a:p>
          <a:r>
            <a:rPr lang="tr-TR" sz="1400" b="1" dirty="0" smtClean="0"/>
            <a:t>Taşlandılar</a:t>
          </a:r>
          <a:endParaRPr lang="tr-TR" sz="1400" b="1" dirty="0"/>
        </a:p>
      </dgm:t>
    </dgm:pt>
    <dgm:pt modelId="{80DA2B78-F0F5-4BC6-81AB-9F66C4FFFD4F}" type="parTrans" cxnId="{54A4D0D2-18A1-44D7-882C-F6BD5A71490C}">
      <dgm:prSet/>
      <dgm:spPr/>
      <dgm:t>
        <a:bodyPr/>
        <a:lstStyle/>
        <a:p>
          <a:endParaRPr lang="tr-TR" sz="2000" b="1"/>
        </a:p>
      </dgm:t>
    </dgm:pt>
    <dgm:pt modelId="{8C4257BB-5426-4573-BB44-5EDB0A8B7BA1}" type="sibTrans" cxnId="{54A4D0D2-18A1-44D7-882C-F6BD5A71490C}">
      <dgm:prSet/>
      <dgm:spPr/>
      <dgm:t>
        <a:bodyPr/>
        <a:lstStyle/>
        <a:p>
          <a:endParaRPr lang="tr-TR" sz="2000" b="1"/>
        </a:p>
      </dgm:t>
    </dgm:pt>
    <dgm:pt modelId="{990708BE-F9E0-4665-9D21-406F79682254}">
      <dgm:prSet phldrT="[Metin]" custT="1"/>
      <dgm:spPr/>
      <dgm:t>
        <a:bodyPr/>
        <a:lstStyle/>
        <a:p>
          <a:r>
            <a:rPr lang="tr-TR" sz="1400" b="1" dirty="0" smtClean="0"/>
            <a:t>Bağlandılar</a:t>
          </a:r>
          <a:endParaRPr lang="tr-TR" sz="1400" b="1" dirty="0"/>
        </a:p>
      </dgm:t>
    </dgm:pt>
    <dgm:pt modelId="{731C1D6A-C88B-41EC-9B23-0A0CA18E4CBA}" type="parTrans" cxnId="{CCA15D0E-3471-47AF-8C9F-59855A0391ED}">
      <dgm:prSet/>
      <dgm:spPr/>
      <dgm:t>
        <a:bodyPr/>
        <a:lstStyle/>
        <a:p>
          <a:endParaRPr lang="tr-TR" sz="2000" b="1"/>
        </a:p>
      </dgm:t>
    </dgm:pt>
    <dgm:pt modelId="{64F23CEC-DC54-42DE-8CDA-33756421873A}" type="sibTrans" cxnId="{CCA15D0E-3471-47AF-8C9F-59855A0391ED}">
      <dgm:prSet/>
      <dgm:spPr/>
      <dgm:t>
        <a:bodyPr/>
        <a:lstStyle/>
        <a:p>
          <a:endParaRPr lang="tr-TR" sz="2000" b="1"/>
        </a:p>
      </dgm:t>
    </dgm:pt>
    <dgm:pt modelId="{C8EF0CD3-B443-4FAC-BA45-72CD592DA4B9}">
      <dgm:prSet phldrT="[Metin]" custT="1"/>
      <dgm:spPr/>
      <dgm:t>
        <a:bodyPr/>
        <a:lstStyle/>
        <a:p>
          <a:r>
            <a:rPr lang="tr-TR" sz="1400" b="1" dirty="0" smtClean="0"/>
            <a:t>Yurtlarından çıkarıldılar</a:t>
          </a:r>
          <a:endParaRPr lang="tr-TR" sz="1400" b="1" dirty="0"/>
        </a:p>
      </dgm:t>
    </dgm:pt>
    <dgm:pt modelId="{34AE8322-7939-43DC-960F-9BF6A6D4B83E}" type="parTrans" cxnId="{093BF851-02DA-4A35-BDA9-94A3EB3DF710}">
      <dgm:prSet/>
      <dgm:spPr/>
      <dgm:t>
        <a:bodyPr/>
        <a:lstStyle/>
        <a:p>
          <a:endParaRPr lang="tr-TR" sz="2000" b="1"/>
        </a:p>
      </dgm:t>
    </dgm:pt>
    <dgm:pt modelId="{BC104B70-2ABB-4F47-9FE5-C886516E03AA}" type="sibTrans" cxnId="{093BF851-02DA-4A35-BDA9-94A3EB3DF710}">
      <dgm:prSet/>
      <dgm:spPr/>
      <dgm:t>
        <a:bodyPr/>
        <a:lstStyle/>
        <a:p>
          <a:endParaRPr lang="tr-TR" sz="2000" b="1"/>
        </a:p>
      </dgm:t>
    </dgm:pt>
    <dgm:pt modelId="{5298A8E6-0A2D-477B-BF56-5C33B51E0AB5}">
      <dgm:prSet phldrT="[Metin]" custT="1"/>
      <dgm:spPr/>
      <dgm:t>
        <a:bodyPr/>
        <a:lstStyle/>
        <a:p>
          <a:r>
            <a:rPr lang="tr-TR" sz="1400" b="1" dirty="0" smtClean="0"/>
            <a:t>Kamçılandılar</a:t>
          </a:r>
          <a:endParaRPr lang="tr-TR" sz="1400" b="1" dirty="0"/>
        </a:p>
      </dgm:t>
    </dgm:pt>
    <dgm:pt modelId="{8BF9C3D8-F5BD-4476-B4D3-2D3954281BAA}" type="parTrans" cxnId="{6DA6E601-EBA9-4622-B7BF-200A86A58869}">
      <dgm:prSet/>
      <dgm:spPr/>
      <dgm:t>
        <a:bodyPr/>
        <a:lstStyle/>
        <a:p>
          <a:endParaRPr lang="tr-TR" sz="2000" b="1"/>
        </a:p>
      </dgm:t>
    </dgm:pt>
    <dgm:pt modelId="{D1136BC0-495C-4063-8A26-C3AFB8436CFF}" type="sibTrans" cxnId="{6DA6E601-EBA9-4622-B7BF-200A86A58869}">
      <dgm:prSet/>
      <dgm:spPr/>
      <dgm:t>
        <a:bodyPr/>
        <a:lstStyle/>
        <a:p>
          <a:endParaRPr lang="tr-TR" sz="2000" b="1"/>
        </a:p>
      </dgm:t>
    </dgm:pt>
    <dgm:pt modelId="{66EBEBC2-706A-48B4-8375-AEFF1F6A3F32}">
      <dgm:prSet phldrT="[Metin]" custT="1"/>
      <dgm:spPr/>
      <dgm:t>
        <a:bodyPr/>
        <a:lstStyle/>
        <a:p>
          <a:r>
            <a:rPr lang="tr-TR" sz="1400" b="1" dirty="0" smtClean="0"/>
            <a:t>Yüz çevirdiler</a:t>
          </a:r>
          <a:endParaRPr lang="tr-TR" sz="1400" b="1" dirty="0"/>
        </a:p>
      </dgm:t>
    </dgm:pt>
    <dgm:pt modelId="{ABFC14B6-DDB7-4741-A5A4-CCCF7B7384A8}" type="parTrans" cxnId="{412A6AA7-914A-4696-8E98-E8C033B59F29}">
      <dgm:prSet/>
      <dgm:spPr/>
      <dgm:t>
        <a:bodyPr/>
        <a:lstStyle/>
        <a:p>
          <a:endParaRPr lang="tr-TR" sz="2000" b="1"/>
        </a:p>
      </dgm:t>
    </dgm:pt>
    <dgm:pt modelId="{0AEEDBF0-BF5E-4E6E-9940-78C3012D24D4}" type="sibTrans" cxnId="{412A6AA7-914A-4696-8E98-E8C033B59F29}">
      <dgm:prSet/>
      <dgm:spPr/>
      <dgm:t>
        <a:bodyPr/>
        <a:lstStyle/>
        <a:p>
          <a:endParaRPr lang="tr-TR" sz="2000" b="1"/>
        </a:p>
      </dgm:t>
    </dgm:pt>
    <dgm:pt modelId="{2995346F-54CF-4279-8AC3-70705BEAE234}">
      <dgm:prSet phldrT="[Metin]" custT="1"/>
      <dgm:spPr/>
      <dgm:t>
        <a:bodyPr/>
        <a:lstStyle/>
        <a:p>
          <a:r>
            <a:rPr lang="tr-TR" sz="1400" b="1" dirty="0" smtClean="0"/>
            <a:t>Yokluğa mahkum edildiler</a:t>
          </a:r>
          <a:endParaRPr lang="tr-TR" sz="1400" b="1" dirty="0"/>
        </a:p>
      </dgm:t>
    </dgm:pt>
    <dgm:pt modelId="{F162A6CC-744E-4EB3-8EE1-189D2F5CC72A}" type="parTrans" cxnId="{90F98258-8AD4-425A-B59E-3E60D88B97C8}">
      <dgm:prSet/>
      <dgm:spPr/>
      <dgm:t>
        <a:bodyPr/>
        <a:lstStyle/>
        <a:p>
          <a:endParaRPr lang="tr-TR" sz="2000" b="1"/>
        </a:p>
      </dgm:t>
    </dgm:pt>
    <dgm:pt modelId="{039C1BED-44C8-4012-9440-6797B882D62D}" type="sibTrans" cxnId="{90F98258-8AD4-425A-B59E-3E60D88B97C8}">
      <dgm:prSet/>
      <dgm:spPr/>
      <dgm:t>
        <a:bodyPr/>
        <a:lstStyle/>
        <a:p>
          <a:endParaRPr lang="tr-TR" sz="2000" b="1"/>
        </a:p>
      </dgm:t>
    </dgm:pt>
    <dgm:pt modelId="{DE22930F-D127-4ACA-BC68-C23081311439}" type="pres">
      <dgm:prSet presAssocID="{CBC24E2E-C0E9-443E-9586-F7B96B905578}" presName="composite" presStyleCnt="0">
        <dgm:presLayoutVars>
          <dgm:chMax val="1"/>
          <dgm:dir/>
          <dgm:resizeHandles val="exact"/>
        </dgm:presLayoutVars>
      </dgm:prSet>
      <dgm:spPr/>
      <dgm:t>
        <a:bodyPr/>
        <a:lstStyle/>
        <a:p>
          <a:endParaRPr lang="tr-TR"/>
        </a:p>
      </dgm:t>
    </dgm:pt>
    <dgm:pt modelId="{DA24089B-DF04-48BE-9605-8F1CEB85A105}" type="pres">
      <dgm:prSet presAssocID="{CBC24E2E-C0E9-443E-9586-F7B96B905578}" presName="radial" presStyleCnt="0">
        <dgm:presLayoutVars>
          <dgm:animLvl val="ctr"/>
        </dgm:presLayoutVars>
      </dgm:prSet>
      <dgm:spPr/>
      <dgm:t>
        <a:bodyPr/>
        <a:lstStyle/>
        <a:p>
          <a:endParaRPr lang="tr-TR"/>
        </a:p>
      </dgm:t>
    </dgm:pt>
    <dgm:pt modelId="{728602C5-7F61-429E-836E-E53307CEB672}" type="pres">
      <dgm:prSet presAssocID="{EC917905-C24A-4836-BDF6-2172ED2CAE81}" presName="centerShape" presStyleLbl="vennNode1" presStyleIdx="0" presStyleCnt="22" custScaleX="122244"/>
      <dgm:spPr/>
      <dgm:t>
        <a:bodyPr/>
        <a:lstStyle/>
        <a:p>
          <a:endParaRPr lang="tr-TR"/>
        </a:p>
      </dgm:t>
    </dgm:pt>
    <dgm:pt modelId="{998F9D36-7C95-48F9-9F78-1038BCDE90D6}" type="pres">
      <dgm:prSet presAssocID="{666B493A-505B-4FF3-A378-E9ADE08A2D4B}" presName="node" presStyleLbl="vennNode1" presStyleIdx="1" presStyleCnt="22" custScaleX="116653">
        <dgm:presLayoutVars>
          <dgm:bulletEnabled val="1"/>
        </dgm:presLayoutVars>
      </dgm:prSet>
      <dgm:spPr/>
      <dgm:t>
        <a:bodyPr/>
        <a:lstStyle/>
        <a:p>
          <a:endParaRPr lang="tr-TR"/>
        </a:p>
      </dgm:t>
    </dgm:pt>
    <dgm:pt modelId="{FF1CB673-7491-4CCB-BFFF-A3A9472AD2D6}" type="pres">
      <dgm:prSet presAssocID="{3C1599FA-5147-442A-B415-A22B2A68EA49}" presName="node" presStyleLbl="vennNode1" presStyleIdx="2" presStyleCnt="22" custScaleX="116653">
        <dgm:presLayoutVars>
          <dgm:bulletEnabled val="1"/>
        </dgm:presLayoutVars>
      </dgm:prSet>
      <dgm:spPr/>
      <dgm:t>
        <a:bodyPr/>
        <a:lstStyle/>
        <a:p>
          <a:endParaRPr lang="tr-TR"/>
        </a:p>
      </dgm:t>
    </dgm:pt>
    <dgm:pt modelId="{2EB730AC-5BBB-4EF0-A629-440DF60851B5}" type="pres">
      <dgm:prSet presAssocID="{B239D22B-AEB0-4275-8146-83C82DCBB71B}" presName="node" presStyleLbl="vennNode1" presStyleIdx="3" presStyleCnt="22" custScaleX="116653">
        <dgm:presLayoutVars>
          <dgm:bulletEnabled val="1"/>
        </dgm:presLayoutVars>
      </dgm:prSet>
      <dgm:spPr/>
      <dgm:t>
        <a:bodyPr/>
        <a:lstStyle/>
        <a:p>
          <a:endParaRPr lang="tr-TR"/>
        </a:p>
      </dgm:t>
    </dgm:pt>
    <dgm:pt modelId="{D175C709-FE95-4418-8A2A-9F871518B89A}" type="pres">
      <dgm:prSet presAssocID="{B678105D-DBC3-4D7F-BF27-0B2B1D39FBDB}" presName="node" presStyleLbl="vennNode1" presStyleIdx="4" presStyleCnt="22" custScaleX="116653">
        <dgm:presLayoutVars>
          <dgm:bulletEnabled val="1"/>
        </dgm:presLayoutVars>
      </dgm:prSet>
      <dgm:spPr/>
      <dgm:t>
        <a:bodyPr/>
        <a:lstStyle/>
        <a:p>
          <a:endParaRPr lang="tr-TR"/>
        </a:p>
      </dgm:t>
    </dgm:pt>
    <dgm:pt modelId="{661ABE55-E16F-4A59-9200-954D561F032A}" type="pres">
      <dgm:prSet presAssocID="{E19515B7-FF7E-4394-A7A6-DC251D157D40}" presName="node" presStyleLbl="vennNode1" presStyleIdx="5" presStyleCnt="22" custScaleX="116653">
        <dgm:presLayoutVars>
          <dgm:bulletEnabled val="1"/>
        </dgm:presLayoutVars>
      </dgm:prSet>
      <dgm:spPr/>
      <dgm:t>
        <a:bodyPr/>
        <a:lstStyle/>
        <a:p>
          <a:endParaRPr lang="tr-TR"/>
        </a:p>
      </dgm:t>
    </dgm:pt>
    <dgm:pt modelId="{5DD6E8E5-101B-4B71-AE98-BC810C099927}" type="pres">
      <dgm:prSet presAssocID="{FFCB1EC9-B06C-449E-A471-A44DE3D4047E}" presName="node" presStyleLbl="vennNode1" presStyleIdx="6" presStyleCnt="22" custScaleX="116653">
        <dgm:presLayoutVars>
          <dgm:bulletEnabled val="1"/>
        </dgm:presLayoutVars>
      </dgm:prSet>
      <dgm:spPr/>
      <dgm:t>
        <a:bodyPr/>
        <a:lstStyle/>
        <a:p>
          <a:endParaRPr lang="tr-TR"/>
        </a:p>
      </dgm:t>
    </dgm:pt>
    <dgm:pt modelId="{1952E64E-1E1B-4963-9FCF-79610B82C3D8}" type="pres">
      <dgm:prSet presAssocID="{1B05A2A8-3301-4000-ACF1-51190CBB8EA6}" presName="node" presStyleLbl="vennNode1" presStyleIdx="7" presStyleCnt="22" custScaleX="137613">
        <dgm:presLayoutVars>
          <dgm:bulletEnabled val="1"/>
        </dgm:presLayoutVars>
      </dgm:prSet>
      <dgm:spPr/>
      <dgm:t>
        <a:bodyPr/>
        <a:lstStyle/>
        <a:p>
          <a:endParaRPr lang="tr-TR"/>
        </a:p>
      </dgm:t>
    </dgm:pt>
    <dgm:pt modelId="{1E2A4633-1D27-465C-8C74-3E4D6F3516AD}" type="pres">
      <dgm:prSet presAssocID="{55140EA6-4AAB-4256-9D6A-28B605524878}" presName="node" presStyleLbl="vennNode1" presStyleIdx="8" presStyleCnt="22" custScaleX="120463">
        <dgm:presLayoutVars>
          <dgm:bulletEnabled val="1"/>
        </dgm:presLayoutVars>
      </dgm:prSet>
      <dgm:spPr/>
      <dgm:t>
        <a:bodyPr/>
        <a:lstStyle/>
        <a:p>
          <a:endParaRPr lang="tr-TR"/>
        </a:p>
      </dgm:t>
    </dgm:pt>
    <dgm:pt modelId="{57170A35-F728-4102-B603-39255FF6FD1C}" type="pres">
      <dgm:prSet presAssocID="{5298A8E6-0A2D-477B-BF56-5C33B51E0AB5}" presName="node" presStyleLbl="vennNode1" presStyleIdx="9" presStyleCnt="22">
        <dgm:presLayoutVars>
          <dgm:bulletEnabled val="1"/>
        </dgm:presLayoutVars>
      </dgm:prSet>
      <dgm:spPr/>
      <dgm:t>
        <a:bodyPr/>
        <a:lstStyle/>
        <a:p>
          <a:endParaRPr lang="tr-TR"/>
        </a:p>
      </dgm:t>
    </dgm:pt>
    <dgm:pt modelId="{0BBCE80B-BEBE-48F3-90CA-BDADE942A0A1}" type="pres">
      <dgm:prSet presAssocID="{66EBEBC2-706A-48B4-8375-AEFF1F6A3F32}" presName="node" presStyleLbl="vennNode1" presStyleIdx="10" presStyleCnt="22">
        <dgm:presLayoutVars>
          <dgm:bulletEnabled val="1"/>
        </dgm:presLayoutVars>
      </dgm:prSet>
      <dgm:spPr/>
      <dgm:t>
        <a:bodyPr/>
        <a:lstStyle/>
        <a:p>
          <a:endParaRPr lang="tr-TR"/>
        </a:p>
      </dgm:t>
    </dgm:pt>
    <dgm:pt modelId="{068F925C-616E-46FA-BDDB-FCF7E9CC6AA9}" type="pres">
      <dgm:prSet presAssocID="{2995346F-54CF-4279-8AC3-70705BEAE234}" presName="node" presStyleLbl="vennNode1" presStyleIdx="11" presStyleCnt="22">
        <dgm:presLayoutVars>
          <dgm:bulletEnabled val="1"/>
        </dgm:presLayoutVars>
      </dgm:prSet>
      <dgm:spPr/>
      <dgm:t>
        <a:bodyPr/>
        <a:lstStyle/>
        <a:p>
          <a:endParaRPr lang="tr-TR"/>
        </a:p>
      </dgm:t>
    </dgm:pt>
    <dgm:pt modelId="{0ED26B7F-4074-490B-935B-2BF90B5F185F}" type="pres">
      <dgm:prSet presAssocID="{3A4CCD94-BB85-4757-887A-C741F9978D26}" presName="node" presStyleLbl="vennNode1" presStyleIdx="12" presStyleCnt="22" custScaleX="116653">
        <dgm:presLayoutVars>
          <dgm:bulletEnabled val="1"/>
        </dgm:presLayoutVars>
      </dgm:prSet>
      <dgm:spPr/>
      <dgm:t>
        <a:bodyPr/>
        <a:lstStyle/>
        <a:p>
          <a:endParaRPr lang="tr-TR"/>
        </a:p>
      </dgm:t>
    </dgm:pt>
    <dgm:pt modelId="{70B25452-6464-4432-BD28-F21A9500A3A2}" type="pres">
      <dgm:prSet presAssocID="{8E872C94-8D97-4FFB-9127-386778548DE5}" presName="node" presStyleLbl="vennNode1" presStyleIdx="13" presStyleCnt="22" custScaleX="116653">
        <dgm:presLayoutVars>
          <dgm:bulletEnabled val="1"/>
        </dgm:presLayoutVars>
      </dgm:prSet>
      <dgm:spPr/>
      <dgm:t>
        <a:bodyPr/>
        <a:lstStyle/>
        <a:p>
          <a:endParaRPr lang="tr-TR"/>
        </a:p>
      </dgm:t>
    </dgm:pt>
    <dgm:pt modelId="{7D46B744-83A9-4911-ACB4-26B104BB82B8}" type="pres">
      <dgm:prSet presAssocID="{EAEF00B2-7F34-421D-98A6-B463CA6C99D8}" presName="node" presStyleLbl="vennNode1" presStyleIdx="14" presStyleCnt="22" custScaleX="116653">
        <dgm:presLayoutVars>
          <dgm:bulletEnabled val="1"/>
        </dgm:presLayoutVars>
      </dgm:prSet>
      <dgm:spPr/>
      <dgm:t>
        <a:bodyPr/>
        <a:lstStyle/>
        <a:p>
          <a:endParaRPr lang="tr-TR"/>
        </a:p>
      </dgm:t>
    </dgm:pt>
    <dgm:pt modelId="{C2136CD7-585A-4D61-BD9B-ABD81361BFE9}" type="pres">
      <dgm:prSet presAssocID="{08C5EC00-5302-40DA-AFAE-105F3D963DBB}" presName="node" presStyleLbl="vennNode1" presStyleIdx="15" presStyleCnt="22" custScaleX="116653">
        <dgm:presLayoutVars>
          <dgm:bulletEnabled val="1"/>
        </dgm:presLayoutVars>
      </dgm:prSet>
      <dgm:spPr/>
      <dgm:t>
        <a:bodyPr/>
        <a:lstStyle/>
        <a:p>
          <a:endParaRPr lang="tr-TR"/>
        </a:p>
      </dgm:t>
    </dgm:pt>
    <dgm:pt modelId="{E80A5AF3-10D3-4C1B-8622-DC764393DB4B}" type="pres">
      <dgm:prSet presAssocID="{F6D8B204-6167-40F2-93DF-3A8015E3CB47}" presName="node" presStyleLbl="vennNode1" presStyleIdx="16" presStyleCnt="22" custScaleX="116653">
        <dgm:presLayoutVars>
          <dgm:bulletEnabled val="1"/>
        </dgm:presLayoutVars>
      </dgm:prSet>
      <dgm:spPr/>
      <dgm:t>
        <a:bodyPr/>
        <a:lstStyle/>
        <a:p>
          <a:endParaRPr lang="tr-TR"/>
        </a:p>
      </dgm:t>
    </dgm:pt>
    <dgm:pt modelId="{06044197-CBD5-4597-AF20-419073F1EBC5}" type="pres">
      <dgm:prSet presAssocID="{1D60B816-A3B2-46A3-9AC3-B434E5E47C22}" presName="node" presStyleLbl="vennNode1" presStyleIdx="17" presStyleCnt="22" custScaleX="116653">
        <dgm:presLayoutVars>
          <dgm:bulletEnabled val="1"/>
        </dgm:presLayoutVars>
      </dgm:prSet>
      <dgm:spPr/>
      <dgm:t>
        <a:bodyPr/>
        <a:lstStyle/>
        <a:p>
          <a:endParaRPr lang="tr-TR"/>
        </a:p>
      </dgm:t>
    </dgm:pt>
    <dgm:pt modelId="{09126C3A-913A-48A8-B7F1-B9A25D45D17B}" type="pres">
      <dgm:prSet presAssocID="{81D1F59B-AF7D-47A6-820F-7BFC707B8693}" presName="node" presStyleLbl="vennNode1" presStyleIdx="18" presStyleCnt="22" custScaleX="116653">
        <dgm:presLayoutVars>
          <dgm:bulletEnabled val="1"/>
        </dgm:presLayoutVars>
      </dgm:prSet>
      <dgm:spPr/>
      <dgm:t>
        <a:bodyPr/>
        <a:lstStyle/>
        <a:p>
          <a:endParaRPr lang="tr-TR"/>
        </a:p>
      </dgm:t>
    </dgm:pt>
    <dgm:pt modelId="{C0F4CC55-20B9-4808-86A7-7873937B13AE}" type="pres">
      <dgm:prSet presAssocID="{990708BE-F9E0-4665-9D21-406F79682254}" presName="node" presStyleLbl="vennNode1" presStyleIdx="19" presStyleCnt="22" custScaleX="116653">
        <dgm:presLayoutVars>
          <dgm:bulletEnabled val="1"/>
        </dgm:presLayoutVars>
      </dgm:prSet>
      <dgm:spPr/>
      <dgm:t>
        <a:bodyPr/>
        <a:lstStyle/>
        <a:p>
          <a:endParaRPr lang="tr-TR"/>
        </a:p>
      </dgm:t>
    </dgm:pt>
    <dgm:pt modelId="{61D613C6-CF0C-415D-AE2F-83F85CC61A68}" type="pres">
      <dgm:prSet presAssocID="{C8EF0CD3-B443-4FAC-BA45-72CD592DA4B9}" presName="node" presStyleLbl="vennNode1" presStyleIdx="20" presStyleCnt="22" custScaleX="140294">
        <dgm:presLayoutVars>
          <dgm:bulletEnabled val="1"/>
        </dgm:presLayoutVars>
      </dgm:prSet>
      <dgm:spPr/>
      <dgm:t>
        <a:bodyPr/>
        <a:lstStyle/>
        <a:p>
          <a:endParaRPr lang="tr-TR"/>
        </a:p>
      </dgm:t>
    </dgm:pt>
    <dgm:pt modelId="{EAFA8E13-20E6-4D6C-9024-F0299CDA578E}" type="pres">
      <dgm:prSet presAssocID="{2964972F-766C-4058-827B-D2E99A9AC309}" presName="node" presStyleLbl="vennNode1" presStyleIdx="21" presStyleCnt="22" custScaleX="116653">
        <dgm:presLayoutVars>
          <dgm:bulletEnabled val="1"/>
        </dgm:presLayoutVars>
      </dgm:prSet>
      <dgm:spPr/>
      <dgm:t>
        <a:bodyPr/>
        <a:lstStyle/>
        <a:p>
          <a:endParaRPr lang="tr-TR"/>
        </a:p>
      </dgm:t>
    </dgm:pt>
  </dgm:ptLst>
  <dgm:cxnLst>
    <dgm:cxn modelId="{F15C7309-78B7-40AE-A1D3-F096CF4005DA}" type="presOf" srcId="{5298A8E6-0A2D-477B-BF56-5C33B51E0AB5}" destId="{57170A35-F728-4102-B603-39255FF6FD1C}" srcOrd="0" destOrd="0" presId="urn:microsoft.com/office/officeart/2005/8/layout/radial3"/>
    <dgm:cxn modelId="{61954687-FF34-4956-8320-7CEE98C014E1}" srcId="{EC917905-C24A-4836-BDF6-2172ED2CAE81}" destId="{3A4CCD94-BB85-4757-887A-C741F9978D26}" srcOrd="11" destOrd="0" parTransId="{DF50EA99-B247-4D07-9F2B-B934CE0BA718}" sibTransId="{6EF93110-4CF7-429D-8141-45554D6C645E}"/>
    <dgm:cxn modelId="{79151559-BA52-4689-883B-DC89402824EE}" srcId="{EC917905-C24A-4836-BDF6-2172ED2CAE81}" destId="{8E872C94-8D97-4FFB-9127-386778548DE5}" srcOrd="12" destOrd="0" parTransId="{0F754836-7B03-4AE8-95AC-8970BDA70129}" sibTransId="{7B9F8988-CB06-4420-B59F-AE8AFF6A7C7D}"/>
    <dgm:cxn modelId="{31202E8B-5552-4496-AF8C-4C5FCAFF5DF1}" type="presOf" srcId="{2995346F-54CF-4279-8AC3-70705BEAE234}" destId="{068F925C-616E-46FA-BDDB-FCF7E9CC6AA9}" srcOrd="0" destOrd="0" presId="urn:microsoft.com/office/officeart/2005/8/layout/radial3"/>
    <dgm:cxn modelId="{26BCA7A3-1B29-42FD-B743-DB2D76C00E10}" type="presOf" srcId="{E19515B7-FF7E-4394-A7A6-DC251D157D40}" destId="{661ABE55-E16F-4A59-9200-954D561F032A}" srcOrd="0" destOrd="0" presId="urn:microsoft.com/office/officeart/2005/8/layout/radial3"/>
    <dgm:cxn modelId="{90F98258-8AD4-425A-B59E-3E60D88B97C8}" srcId="{EC917905-C24A-4836-BDF6-2172ED2CAE81}" destId="{2995346F-54CF-4279-8AC3-70705BEAE234}" srcOrd="10" destOrd="0" parTransId="{F162A6CC-744E-4EB3-8EE1-189D2F5CC72A}" sibTransId="{039C1BED-44C8-4012-9440-6797B882D62D}"/>
    <dgm:cxn modelId="{E517A27A-D99B-4F16-84E4-61065264CC92}" type="presOf" srcId="{666B493A-505B-4FF3-A378-E9ADE08A2D4B}" destId="{998F9D36-7C95-48F9-9F78-1038BCDE90D6}" srcOrd="0" destOrd="0" presId="urn:microsoft.com/office/officeart/2005/8/layout/radial3"/>
    <dgm:cxn modelId="{66638F61-BFCC-4FBC-8A6D-E51BCE5CE35E}" srcId="{EC917905-C24A-4836-BDF6-2172ED2CAE81}" destId="{3C1599FA-5147-442A-B415-A22B2A68EA49}" srcOrd="1" destOrd="0" parTransId="{DAB54A78-3D16-418C-8E13-60E38EEC9A80}" sibTransId="{1A704D53-F8F2-460D-BA68-1CB21259E8EE}"/>
    <dgm:cxn modelId="{F813C612-BDD4-4895-BD5A-FC3081D77851}" srcId="{EC917905-C24A-4836-BDF6-2172ED2CAE81}" destId="{55140EA6-4AAB-4256-9D6A-28B605524878}" srcOrd="7" destOrd="0" parTransId="{E8600818-67B2-4E87-8D05-D173ED3205A5}" sibTransId="{3DD86F5C-350B-4D91-BC6B-632A7B842AA9}"/>
    <dgm:cxn modelId="{CAA6A89C-A7C4-4C60-8126-8FCBCC244454}" type="presOf" srcId="{08C5EC00-5302-40DA-AFAE-105F3D963DBB}" destId="{C2136CD7-585A-4D61-BD9B-ABD81361BFE9}" srcOrd="0" destOrd="0" presId="urn:microsoft.com/office/officeart/2005/8/layout/radial3"/>
    <dgm:cxn modelId="{2DE6C754-C624-4D01-83A3-3D236EE348D5}" type="presOf" srcId="{66EBEBC2-706A-48B4-8375-AEFF1F6A3F32}" destId="{0BBCE80B-BEBE-48F3-90CA-BDADE942A0A1}" srcOrd="0" destOrd="0" presId="urn:microsoft.com/office/officeart/2005/8/layout/radial3"/>
    <dgm:cxn modelId="{E3EA5AC1-754F-4DC9-9E0F-EE9775F1F2B2}" type="presOf" srcId="{2964972F-766C-4058-827B-D2E99A9AC309}" destId="{EAFA8E13-20E6-4D6C-9024-F0299CDA578E}" srcOrd="0" destOrd="0" presId="urn:microsoft.com/office/officeart/2005/8/layout/radial3"/>
    <dgm:cxn modelId="{92AB1848-6340-4B0C-AD2B-9B0773294517}" type="presOf" srcId="{1B05A2A8-3301-4000-ACF1-51190CBB8EA6}" destId="{1952E64E-1E1B-4963-9FCF-79610B82C3D8}" srcOrd="0" destOrd="0" presId="urn:microsoft.com/office/officeart/2005/8/layout/radial3"/>
    <dgm:cxn modelId="{5863AA81-0C62-48E6-88EA-959E75F4F094}" srcId="{EC917905-C24A-4836-BDF6-2172ED2CAE81}" destId="{08C5EC00-5302-40DA-AFAE-105F3D963DBB}" srcOrd="14" destOrd="0" parTransId="{E877682B-3132-4AFC-B663-3C612C23147A}" sibTransId="{1FE45F03-1D9A-49EE-BE02-226475A9EAF2}"/>
    <dgm:cxn modelId="{A89DB4EB-22CD-4401-8A32-86D4C93FC56C}" type="presOf" srcId="{3A4CCD94-BB85-4757-887A-C741F9978D26}" destId="{0ED26B7F-4074-490B-935B-2BF90B5F185F}" srcOrd="0" destOrd="0" presId="urn:microsoft.com/office/officeart/2005/8/layout/radial3"/>
    <dgm:cxn modelId="{8C999FD0-6C09-4039-8099-29EB18A0AE79}" type="presOf" srcId="{3C1599FA-5147-442A-B415-A22B2A68EA49}" destId="{FF1CB673-7491-4CCB-BFFF-A3A9472AD2D6}" srcOrd="0" destOrd="0" presId="urn:microsoft.com/office/officeart/2005/8/layout/radial3"/>
    <dgm:cxn modelId="{412A6AA7-914A-4696-8E98-E8C033B59F29}" srcId="{EC917905-C24A-4836-BDF6-2172ED2CAE81}" destId="{66EBEBC2-706A-48B4-8375-AEFF1F6A3F32}" srcOrd="9" destOrd="0" parTransId="{ABFC14B6-DDB7-4741-A5A4-CCCF7B7384A8}" sibTransId="{0AEEDBF0-BF5E-4E6E-9940-78C3012D24D4}"/>
    <dgm:cxn modelId="{B0B54AD1-83C9-4E8C-9174-833D29A070DE}" type="presOf" srcId="{81D1F59B-AF7D-47A6-820F-7BFC707B8693}" destId="{09126C3A-913A-48A8-B7F1-B9A25D45D17B}" srcOrd="0" destOrd="0" presId="urn:microsoft.com/office/officeart/2005/8/layout/radial3"/>
    <dgm:cxn modelId="{E0505E31-111D-473A-BDB6-13FC20FC757A}" type="presOf" srcId="{EC917905-C24A-4836-BDF6-2172ED2CAE81}" destId="{728602C5-7F61-429E-836E-E53307CEB672}" srcOrd="0" destOrd="0" presId="urn:microsoft.com/office/officeart/2005/8/layout/radial3"/>
    <dgm:cxn modelId="{DE552E4D-D01C-40BB-AD93-EA543737E762}" srcId="{EC917905-C24A-4836-BDF6-2172ED2CAE81}" destId="{1D60B816-A3B2-46A3-9AC3-B434E5E47C22}" srcOrd="16" destOrd="0" parTransId="{3158D1D6-2327-4ABD-9567-7B93056E7ED2}" sibTransId="{2FF5091F-0682-4A75-B569-A2647AB62A7F}"/>
    <dgm:cxn modelId="{166C4265-4212-42FA-A003-D1D4639D6D93}" srcId="{EC917905-C24A-4836-BDF6-2172ED2CAE81}" destId="{FFCB1EC9-B06C-449E-A471-A44DE3D4047E}" srcOrd="5" destOrd="0" parTransId="{01D75661-2A7E-4259-90FD-5FC3B49B4C4B}" sibTransId="{A65AAE83-269C-4719-855D-892215B5377A}"/>
    <dgm:cxn modelId="{4C38A4A7-1674-4240-97E2-E4EFB3243706}" srcId="{EC917905-C24A-4836-BDF6-2172ED2CAE81}" destId="{2964972F-766C-4058-827B-D2E99A9AC309}" srcOrd="20" destOrd="0" parTransId="{33BA12B1-42F0-48B7-9803-C6535A3EC455}" sibTransId="{DD9015BE-14D0-4774-814B-2C7E975A38F1}"/>
    <dgm:cxn modelId="{14DD5380-21EA-4E8E-953F-591DE80434C4}" type="presOf" srcId="{B678105D-DBC3-4D7F-BF27-0B2B1D39FBDB}" destId="{D175C709-FE95-4418-8A2A-9F871518B89A}" srcOrd="0" destOrd="0" presId="urn:microsoft.com/office/officeart/2005/8/layout/radial3"/>
    <dgm:cxn modelId="{093BF851-02DA-4A35-BDA9-94A3EB3DF710}" srcId="{EC917905-C24A-4836-BDF6-2172ED2CAE81}" destId="{C8EF0CD3-B443-4FAC-BA45-72CD592DA4B9}" srcOrd="19" destOrd="0" parTransId="{34AE8322-7939-43DC-960F-9BF6A6D4B83E}" sibTransId="{BC104B70-2ABB-4F47-9FE5-C886516E03AA}"/>
    <dgm:cxn modelId="{A9BEFF3B-409C-4E32-9170-CA856AA90FBD}" type="presOf" srcId="{B239D22B-AEB0-4275-8146-83C82DCBB71B}" destId="{2EB730AC-5BBB-4EF0-A629-440DF60851B5}" srcOrd="0" destOrd="0" presId="urn:microsoft.com/office/officeart/2005/8/layout/radial3"/>
    <dgm:cxn modelId="{C28B36D7-9DE2-4300-A069-C280FBEF3323}" type="presOf" srcId="{990708BE-F9E0-4665-9D21-406F79682254}" destId="{C0F4CC55-20B9-4808-86A7-7873937B13AE}" srcOrd="0" destOrd="0" presId="urn:microsoft.com/office/officeart/2005/8/layout/radial3"/>
    <dgm:cxn modelId="{26969CBF-CD67-465F-BC27-90AE1A152244}" type="presOf" srcId="{FFCB1EC9-B06C-449E-A471-A44DE3D4047E}" destId="{5DD6E8E5-101B-4B71-AE98-BC810C099927}" srcOrd="0" destOrd="0" presId="urn:microsoft.com/office/officeart/2005/8/layout/radial3"/>
    <dgm:cxn modelId="{6DA7790D-E06C-421F-BC2D-3313729AAB85}" srcId="{EC917905-C24A-4836-BDF6-2172ED2CAE81}" destId="{F6D8B204-6167-40F2-93DF-3A8015E3CB47}" srcOrd="15" destOrd="0" parTransId="{3351EDB3-7C22-4F0A-A5CD-1772ADD5D119}" sibTransId="{B1351C3E-A7ED-4ADB-B9D7-59FB461EF62E}"/>
    <dgm:cxn modelId="{44DE490C-5A86-40D0-B674-2B438A007F99}" type="presOf" srcId="{1D60B816-A3B2-46A3-9AC3-B434E5E47C22}" destId="{06044197-CBD5-4597-AF20-419073F1EBC5}" srcOrd="0" destOrd="0" presId="urn:microsoft.com/office/officeart/2005/8/layout/radial3"/>
    <dgm:cxn modelId="{81CF7507-08DE-4FA1-9B32-26244ED71334}" srcId="{EC917905-C24A-4836-BDF6-2172ED2CAE81}" destId="{B678105D-DBC3-4D7F-BF27-0B2B1D39FBDB}" srcOrd="3" destOrd="0" parTransId="{A9750207-96B9-455F-B418-0CD47746D068}" sibTransId="{6060A95E-16B0-4F1C-B297-6B6C6FA5C615}"/>
    <dgm:cxn modelId="{DA6BB63F-832C-4985-86B9-9A1AF8C40AD3}" srcId="{EC917905-C24A-4836-BDF6-2172ED2CAE81}" destId="{666B493A-505B-4FF3-A378-E9ADE08A2D4B}" srcOrd="0" destOrd="0" parTransId="{082CE7DE-DF27-4DEE-A5D8-7306E6F9D405}" sibTransId="{5973ADA6-FBA3-453E-8487-5CA6001FF001}"/>
    <dgm:cxn modelId="{41E26D25-8ED2-46AF-8EF9-A8FA4C7617B2}" type="presOf" srcId="{EAEF00B2-7F34-421D-98A6-B463CA6C99D8}" destId="{7D46B744-83A9-4911-ACB4-26B104BB82B8}" srcOrd="0" destOrd="0" presId="urn:microsoft.com/office/officeart/2005/8/layout/radial3"/>
    <dgm:cxn modelId="{8AE5838A-8D99-4F34-8F64-23163D3E583E}" srcId="{EC917905-C24A-4836-BDF6-2172ED2CAE81}" destId="{B239D22B-AEB0-4275-8146-83C82DCBB71B}" srcOrd="2" destOrd="0" parTransId="{5A8950D2-49AD-4B74-B33D-A3BDE6C72B6B}" sibTransId="{9A0AA936-E704-4743-B928-0E4E3BBB70E6}"/>
    <dgm:cxn modelId="{7A4152C3-5CD3-41E4-89D8-AD6450346086}" type="presOf" srcId="{55140EA6-4AAB-4256-9D6A-28B605524878}" destId="{1E2A4633-1D27-465C-8C74-3E4D6F3516AD}" srcOrd="0" destOrd="0" presId="urn:microsoft.com/office/officeart/2005/8/layout/radial3"/>
    <dgm:cxn modelId="{CCA15D0E-3471-47AF-8C9F-59855A0391ED}" srcId="{EC917905-C24A-4836-BDF6-2172ED2CAE81}" destId="{990708BE-F9E0-4665-9D21-406F79682254}" srcOrd="18" destOrd="0" parTransId="{731C1D6A-C88B-41EC-9B23-0A0CA18E4CBA}" sibTransId="{64F23CEC-DC54-42DE-8CDA-33756421873A}"/>
    <dgm:cxn modelId="{77D8524A-C91D-4F19-83F3-829C83A3B218}" type="presOf" srcId="{8E872C94-8D97-4FFB-9127-386778548DE5}" destId="{70B25452-6464-4432-BD28-F21A9500A3A2}" srcOrd="0" destOrd="0" presId="urn:microsoft.com/office/officeart/2005/8/layout/radial3"/>
    <dgm:cxn modelId="{6DA6E601-EBA9-4622-B7BF-200A86A58869}" srcId="{EC917905-C24A-4836-BDF6-2172ED2CAE81}" destId="{5298A8E6-0A2D-477B-BF56-5C33B51E0AB5}" srcOrd="8" destOrd="0" parTransId="{8BF9C3D8-F5BD-4476-B4D3-2D3954281BAA}" sibTransId="{D1136BC0-495C-4063-8A26-C3AFB8436CFF}"/>
    <dgm:cxn modelId="{C012F27B-5B89-4040-8118-674220B79733}" srcId="{EC917905-C24A-4836-BDF6-2172ED2CAE81}" destId="{EAEF00B2-7F34-421D-98A6-B463CA6C99D8}" srcOrd="13" destOrd="0" parTransId="{FA9A2B49-143F-4D18-AA91-C1AB13452424}" sibTransId="{45B33438-82E1-499E-AC66-CA9AE5E4E8B1}"/>
    <dgm:cxn modelId="{54A4D0D2-18A1-44D7-882C-F6BD5A71490C}" srcId="{EC917905-C24A-4836-BDF6-2172ED2CAE81}" destId="{81D1F59B-AF7D-47A6-820F-7BFC707B8693}" srcOrd="17" destOrd="0" parTransId="{80DA2B78-F0F5-4BC6-81AB-9F66C4FFFD4F}" sibTransId="{8C4257BB-5426-4573-BB44-5EDB0A8B7BA1}"/>
    <dgm:cxn modelId="{E3F987A1-05F8-4A47-96EF-B948DF2ADE6D}" srcId="{EC917905-C24A-4836-BDF6-2172ED2CAE81}" destId="{E19515B7-FF7E-4394-A7A6-DC251D157D40}" srcOrd="4" destOrd="0" parTransId="{6E561F16-0E5E-4932-AC91-218EF6671EA7}" sibTransId="{902D52F5-6014-488D-B1A9-E5E9B4FB70D3}"/>
    <dgm:cxn modelId="{40BBF7B7-D4F5-4E4A-B8E5-857CCB89718F}" type="presOf" srcId="{F6D8B204-6167-40F2-93DF-3A8015E3CB47}" destId="{E80A5AF3-10D3-4C1B-8622-DC764393DB4B}" srcOrd="0" destOrd="0" presId="urn:microsoft.com/office/officeart/2005/8/layout/radial3"/>
    <dgm:cxn modelId="{65AD41BB-9B52-4EDD-8767-596DF1BA5087}" srcId="{EC917905-C24A-4836-BDF6-2172ED2CAE81}" destId="{1B05A2A8-3301-4000-ACF1-51190CBB8EA6}" srcOrd="6" destOrd="0" parTransId="{7454F1E0-80CD-4D22-B121-188A5BE4D9D1}" sibTransId="{B7D19CA7-1F8D-40BD-BE3C-0DF4DB70733E}"/>
    <dgm:cxn modelId="{3E1A047D-C035-4D39-BBBD-CC01C5B72E6E}" type="presOf" srcId="{CBC24E2E-C0E9-443E-9586-F7B96B905578}" destId="{DE22930F-D127-4ACA-BC68-C23081311439}" srcOrd="0" destOrd="0" presId="urn:microsoft.com/office/officeart/2005/8/layout/radial3"/>
    <dgm:cxn modelId="{85C40A6F-573A-4B96-B1EF-21D701842CC3}" srcId="{CBC24E2E-C0E9-443E-9586-F7B96B905578}" destId="{EC917905-C24A-4836-BDF6-2172ED2CAE81}" srcOrd="0" destOrd="0" parTransId="{EF0FAB2B-4062-4026-8C24-23D69D4EE342}" sibTransId="{211F9911-40C2-4E5B-AE6A-F10757881494}"/>
    <dgm:cxn modelId="{595E1D1C-808A-445C-87C6-6CB2BA50628E}" type="presOf" srcId="{C8EF0CD3-B443-4FAC-BA45-72CD592DA4B9}" destId="{61D613C6-CF0C-415D-AE2F-83F85CC61A68}" srcOrd="0" destOrd="0" presId="urn:microsoft.com/office/officeart/2005/8/layout/radial3"/>
    <dgm:cxn modelId="{62D67A45-011B-4099-BF69-E7D3FA3B45F6}" type="presParOf" srcId="{DE22930F-D127-4ACA-BC68-C23081311439}" destId="{DA24089B-DF04-48BE-9605-8F1CEB85A105}" srcOrd="0" destOrd="0" presId="urn:microsoft.com/office/officeart/2005/8/layout/radial3"/>
    <dgm:cxn modelId="{BFB7D266-BF29-4DAB-8D95-7FEBE4FC4F4A}" type="presParOf" srcId="{DA24089B-DF04-48BE-9605-8F1CEB85A105}" destId="{728602C5-7F61-429E-836E-E53307CEB672}" srcOrd="0" destOrd="0" presId="urn:microsoft.com/office/officeart/2005/8/layout/radial3"/>
    <dgm:cxn modelId="{836174F8-4C8E-40DF-95E2-E9053F2CB302}" type="presParOf" srcId="{DA24089B-DF04-48BE-9605-8F1CEB85A105}" destId="{998F9D36-7C95-48F9-9F78-1038BCDE90D6}" srcOrd="1" destOrd="0" presId="urn:microsoft.com/office/officeart/2005/8/layout/radial3"/>
    <dgm:cxn modelId="{5F13C502-E869-4C0A-BDA7-1335B29A7F7E}" type="presParOf" srcId="{DA24089B-DF04-48BE-9605-8F1CEB85A105}" destId="{FF1CB673-7491-4CCB-BFFF-A3A9472AD2D6}" srcOrd="2" destOrd="0" presId="urn:microsoft.com/office/officeart/2005/8/layout/radial3"/>
    <dgm:cxn modelId="{FEF8AB36-1299-41E0-8647-AD8174233278}" type="presParOf" srcId="{DA24089B-DF04-48BE-9605-8F1CEB85A105}" destId="{2EB730AC-5BBB-4EF0-A629-440DF60851B5}" srcOrd="3" destOrd="0" presId="urn:microsoft.com/office/officeart/2005/8/layout/radial3"/>
    <dgm:cxn modelId="{A00EA1F9-5DCC-4955-B959-950BA6F0E65F}" type="presParOf" srcId="{DA24089B-DF04-48BE-9605-8F1CEB85A105}" destId="{D175C709-FE95-4418-8A2A-9F871518B89A}" srcOrd="4" destOrd="0" presId="urn:microsoft.com/office/officeart/2005/8/layout/radial3"/>
    <dgm:cxn modelId="{77659295-417E-47AE-BCA6-46F4B7E7E04B}" type="presParOf" srcId="{DA24089B-DF04-48BE-9605-8F1CEB85A105}" destId="{661ABE55-E16F-4A59-9200-954D561F032A}" srcOrd="5" destOrd="0" presId="urn:microsoft.com/office/officeart/2005/8/layout/radial3"/>
    <dgm:cxn modelId="{8018350A-EC7F-40F6-92E2-E48BB823F776}" type="presParOf" srcId="{DA24089B-DF04-48BE-9605-8F1CEB85A105}" destId="{5DD6E8E5-101B-4B71-AE98-BC810C099927}" srcOrd="6" destOrd="0" presId="urn:microsoft.com/office/officeart/2005/8/layout/radial3"/>
    <dgm:cxn modelId="{3DD22F97-088C-4293-8C90-D1EF8E34ADB3}" type="presParOf" srcId="{DA24089B-DF04-48BE-9605-8F1CEB85A105}" destId="{1952E64E-1E1B-4963-9FCF-79610B82C3D8}" srcOrd="7" destOrd="0" presId="urn:microsoft.com/office/officeart/2005/8/layout/radial3"/>
    <dgm:cxn modelId="{B713FA90-6D23-46A4-AD1D-4B7673163496}" type="presParOf" srcId="{DA24089B-DF04-48BE-9605-8F1CEB85A105}" destId="{1E2A4633-1D27-465C-8C74-3E4D6F3516AD}" srcOrd="8" destOrd="0" presId="urn:microsoft.com/office/officeart/2005/8/layout/radial3"/>
    <dgm:cxn modelId="{759861A8-8811-4767-82F4-D5C6BB806DB8}" type="presParOf" srcId="{DA24089B-DF04-48BE-9605-8F1CEB85A105}" destId="{57170A35-F728-4102-B603-39255FF6FD1C}" srcOrd="9" destOrd="0" presId="urn:microsoft.com/office/officeart/2005/8/layout/radial3"/>
    <dgm:cxn modelId="{45A5256A-3836-4B2D-9644-F2C50F1DBE14}" type="presParOf" srcId="{DA24089B-DF04-48BE-9605-8F1CEB85A105}" destId="{0BBCE80B-BEBE-48F3-90CA-BDADE942A0A1}" srcOrd="10" destOrd="0" presId="urn:microsoft.com/office/officeart/2005/8/layout/radial3"/>
    <dgm:cxn modelId="{04F9B47E-3527-410A-A6C4-3E9DDB1927F9}" type="presParOf" srcId="{DA24089B-DF04-48BE-9605-8F1CEB85A105}" destId="{068F925C-616E-46FA-BDDB-FCF7E9CC6AA9}" srcOrd="11" destOrd="0" presId="urn:microsoft.com/office/officeart/2005/8/layout/radial3"/>
    <dgm:cxn modelId="{1EFBE3E6-1628-4BC2-A4F6-1A59B797D7EC}" type="presParOf" srcId="{DA24089B-DF04-48BE-9605-8F1CEB85A105}" destId="{0ED26B7F-4074-490B-935B-2BF90B5F185F}" srcOrd="12" destOrd="0" presId="urn:microsoft.com/office/officeart/2005/8/layout/radial3"/>
    <dgm:cxn modelId="{B6658F00-E647-4054-BAEF-6D18506E04B0}" type="presParOf" srcId="{DA24089B-DF04-48BE-9605-8F1CEB85A105}" destId="{70B25452-6464-4432-BD28-F21A9500A3A2}" srcOrd="13" destOrd="0" presId="urn:microsoft.com/office/officeart/2005/8/layout/radial3"/>
    <dgm:cxn modelId="{A2B8659F-906D-4C7C-A41E-EECE0592DC43}" type="presParOf" srcId="{DA24089B-DF04-48BE-9605-8F1CEB85A105}" destId="{7D46B744-83A9-4911-ACB4-26B104BB82B8}" srcOrd="14" destOrd="0" presId="urn:microsoft.com/office/officeart/2005/8/layout/radial3"/>
    <dgm:cxn modelId="{04A45459-4F49-44C2-925A-2E7254590346}" type="presParOf" srcId="{DA24089B-DF04-48BE-9605-8F1CEB85A105}" destId="{C2136CD7-585A-4D61-BD9B-ABD81361BFE9}" srcOrd="15" destOrd="0" presId="urn:microsoft.com/office/officeart/2005/8/layout/radial3"/>
    <dgm:cxn modelId="{1B4CE9AD-3F7E-4829-AE8C-30D6A11E6928}" type="presParOf" srcId="{DA24089B-DF04-48BE-9605-8F1CEB85A105}" destId="{E80A5AF3-10D3-4C1B-8622-DC764393DB4B}" srcOrd="16" destOrd="0" presId="urn:microsoft.com/office/officeart/2005/8/layout/radial3"/>
    <dgm:cxn modelId="{3E0FCDC3-A654-4FFC-889C-85BE3AC37672}" type="presParOf" srcId="{DA24089B-DF04-48BE-9605-8F1CEB85A105}" destId="{06044197-CBD5-4597-AF20-419073F1EBC5}" srcOrd="17" destOrd="0" presId="urn:microsoft.com/office/officeart/2005/8/layout/radial3"/>
    <dgm:cxn modelId="{20AB495B-7A19-4DC8-BD29-0CF870D4DA73}" type="presParOf" srcId="{DA24089B-DF04-48BE-9605-8F1CEB85A105}" destId="{09126C3A-913A-48A8-B7F1-B9A25D45D17B}" srcOrd="18" destOrd="0" presId="urn:microsoft.com/office/officeart/2005/8/layout/radial3"/>
    <dgm:cxn modelId="{BA484767-AED1-45D9-8EEC-DEC57E5069C3}" type="presParOf" srcId="{DA24089B-DF04-48BE-9605-8F1CEB85A105}" destId="{C0F4CC55-20B9-4808-86A7-7873937B13AE}" srcOrd="19" destOrd="0" presId="urn:microsoft.com/office/officeart/2005/8/layout/radial3"/>
    <dgm:cxn modelId="{ED2651CC-5DC9-4572-B95E-75534C31BF09}" type="presParOf" srcId="{DA24089B-DF04-48BE-9605-8F1CEB85A105}" destId="{61D613C6-CF0C-415D-AE2F-83F85CC61A68}" srcOrd="20" destOrd="0" presId="urn:microsoft.com/office/officeart/2005/8/layout/radial3"/>
    <dgm:cxn modelId="{E71D6650-3A0F-4F68-AB5D-753DFB5C6044}" type="presParOf" srcId="{DA24089B-DF04-48BE-9605-8F1CEB85A105}" destId="{EAFA8E13-20E6-4D6C-9024-F0299CDA578E}" srcOrd="2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E770AD-59C0-4867-80AA-D8D080FCEFF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tr-TR"/>
        </a:p>
      </dgm:t>
    </dgm:pt>
    <dgm:pt modelId="{E2053413-638C-47F3-91DF-8C20EA6557D9}">
      <dgm:prSet phldrT="[Metin]" custT="1"/>
      <dgm:spPr/>
      <dgm:t>
        <a:bodyPr/>
        <a:lstStyle/>
        <a:p>
          <a:r>
            <a:rPr lang="tr-TR" sz="1800" b="1" smtClean="0">
              <a:solidFill>
                <a:schemeClr val="tx1"/>
              </a:solidFill>
            </a:rPr>
            <a:t>İman</a:t>
          </a:r>
          <a:endParaRPr lang="tr-TR" sz="1800" b="1" dirty="0">
            <a:solidFill>
              <a:schemeClr val="tx1"/>
            </a:solidFill>
          </a:endParaRPr>
        </a:p>
      </dgm:t>
    </dgm:pt>
    <dgm:pt modelId="{A84D0BDB-B2EC-47B3-B479-3444B72E0154}" type="parTrans" cxnId="{6BC2838D-9FD3-459A-9A35-4CB271BC9E6D}">
      <dgm:prSet/>
      <dgm:spPr/>
      <dgm:t>
        <a:bodyPr/>
        <a:lstStyle/>
        <a:p>
          <a:endParaRPr lang="tr-TR" sz="2400" b="1">
            <a:solidFill>
              <a:schemeClr val="tx1"/>
            </a:solidFill>
          </a:endParaRPr>
        </a:p>
      </dgm:t>
    </dgm:pt>
    <dgm:pt modelId="{7D17F2E0-5B3C-4551-9312-56B5B811D825}" type="sibTrans" cxnId="{6BC2838D-9FD3-459A-9A35-4CB271BC9E6D}">
      <dgm:prSet custT="1"/>
      <dgm:spPr/>
      <dgm:t>
        <a:bodyPr/>
        <a:lstStyle/>
        <a:p>
          <a:endParaRPr lang="tr-TR" sz="1400" b="1">
            <a:solidFill>
              <a:schemeClr val="tx1"/>
            </a:solidFill>
          </a:endParaRPr>
        </a:p>
      </dgm:t>
    </dgm:pt>
    <dgm:pt modelId="{BCD713FB-F0F5-4DD8-80A6-EB70A2082943}">
      <dgm:prSet phldrT="[Metin]" custT="1"/>
      <dgm:spPr/>
      <dgm:t>
        <a:bodyPr/>
        <a:lstStyle/>
        <a:p>
          <a:r>
            <a:rPr lang="tr-TR" sz="1800" b="1" smtClean="0">
              <a:solidFill>
                <a:schemeClr val="tx1"/>
              </a:solidFill>
            </a:rPr>
            <a:t>Ahlak</a:t>
          </a:r>
          <a:endParaRPr lang="tr-TR" sz="1800" b="1" dirty="0">
            <a:solidFill>
              <a:schemeClr val="tx1"/>
            </a:solidFill>
          </a:endParaRPr>
        </a:p>
      </dgm:t>
    </dgm:pt>
    <dgm:pt modelId="{886E0C27-1636-4965-A8CF-4D9E3983A38B}" type="parTrans" cxnId="{0A38A44D-08D5-4872-AC6D-9C85276C3AA1}">
      <dgm:prSet/>
      <dgm:spPr/>
      <dgm:t>
        <a:bodyPr/>
        <a:lstStyle/>
        <a:p>
          <a:endParaRPr lang="tr-TR" sz="2400" b="1">
            <a:solidFill>
              <a:schemeClr val="tx1"/>
            </a:solidFill>
          </a:endParaRPr>
        </a:p>
      </dgm:t>
    </dgm:pt>
    <dgm:pt modelId="{083615A5-A43D-447B-860E-F6B1E495CE71}" type="sibTrans" cxnId="{0A38A44D-08D5-4872-AC6D-9C85276C3AA1}">
      <dgm:prSet custT="1"/>
      <dgm:spPr/>
      <dgm:t>
        <a:bodyPr/>
        <a:lstStyle/>
        <a:p>
          <a:endParaRPr lang="tr-TR" sz="1400" b="1">
            <a:solidFill>
              <a:schemeClr val="tx1"/>
            </a:solidFill>
          </a:endParaRPr>
        </a:p>
      </dgm:t>
    </dgm:pt>
    <dgm:pt modelId="{A352BCF1-8E4A-4A92-94C4-C4C6BE37B5C2}">
      <dgm:prSet phldrT="[Metin]" custT="1"/>
      <dgm:spPr/>
      <dgm:t>
        <a:bodyPr/>
        <a:lstStyle/>
        <a:p>
          <a:r>
            <a:rPr lang="tr-TR" sz="1600" b="1" smtClean="0">
              <a:solidFill>
                <a:schemeClr val="tx1"/>
              </a:solidFill>
            </a:rPr>
            <a:t>Samimiyet</a:t>
          </a:r>
          <a:endParaRPr lang="tr-TR" sz="1600" b="1" dirty="0">
            <a:solidFill>
              <a:schemeClr val="tx1"/>
            </a:solidFill>
          </a:endParaRPr>
        </a:p>
      </dgm:t>
    </dgm:pt>
    <dgm:pt modelId="{42B96C7F-ECAD-44F1-A0C4-10092E9AB639}" type="parTrans" cxnId="{26AB9467-5F22-44BD-BBE9-3C8FF93DF510}">
      <dgm:prSet/>
      <dgm:spPr/>
      <dgm:t>
        <a:bodyPr/>
        <a:lstStyle/>
        <a:p>
          <a:endParaRPr lang="tr-TR" sz="2400" b="1">
            <a:solidFill>
              <a:schemeClr val="tx1"/>
            </a:solidFill>
          </a:endParaRPr>
        </a:p>
      </dgm:t>
    </dgm:pt>
    <dgm:pt modelId="{0F0C9DB3-05EE-4B33-980A-7A12A9BBBC75}" type="sibTrans" cxnId="{26AB9467-5F22-44BD-BBE9-3C8FF93DF510}">
      <dgm:prSet custT="1"/>
      <dgm:spPr/>
      <dgm:t>
        <a:bodyPr/>
        <a:lstStyle/>
        <a:p>
          <a:endParaRPr lang="tr-TR" sz="1400" b="1">
            <a:solidFill>
              <a:schemeClr val="tx1"/>
            </a:solidFill>
          </a:endParaRPr>
        </a:p>
      </dgm:t>
    </dgm:pt>
    <dgm:pt modelId="{E5DA48A2-5771-41C4-8A4E-4B4E458597EE}">
      <dgm:prSet phldrT="[Metin]" custT="1"/>
      <dgm:spPr/>
      <dgm:t>
        <a:bodyPr/>
        <a:lstStyle/>
        <a:p>
          <a:r>
            <a:rPr lang="tr-TR" sz="1800" b="1" smtClean="0">
              <a:solidFill>
                <a:schemeClr val="tx1"/>
              </a:solidFill>
            </a:rPr>
            <a:t>Amel</a:t>
          </a:r>
          <a:endParaRPr lang="tr-TR" sz="1800" b="1" dirty="0">
            <a:solidFill>
              <a:schemeClr val="tx1"/>
            </a:solidFill>
          </a:endParaRPr>
        </a:p>
      </dgm:t>
    </dgm:pt>
    <dgm:pt modelId="{EB53D501-4F91-4CF4-8D6A-1AA6AC0A4760}" type="parTrans" cxnId="{79717485-794C-4DDE-A855-E9424D217335}">
      <dgm:prSet/>
      <dgm:spPr/>
      <dgm:t>
        <a:bodyPr/>
        <a:lstStyle/>
        <a:p>
          <a:endParaRPr lang="tr-TR" sz="2400" b="1">
            <a:solidFill>
              <a:schemeClr val="tx1"/>
            </a:solidFill>
          </a:endParaRPr>
        </a:p>
      </dgm:t>
    </dgm:pt>
    <dgm:pt modelId="{1C66B8DA-E80E-4237-9BC0-5DD500A02FB8}" type="sibTrans" cxnId="{79717485-794C-4DDE-A855-E9424D217335}">
      <dgm:prSet custT="1"/>
      <dgm:spPr/>
      <dgm:t>
        <a:bodyPr/>
        <a:lstStyle/>
        <a:p>
          <a:endParaRPr lang="tr-TR" sz="1400" b="1">
            <a:solidFill>
              <a:schemeClr val="tx1"/>
            </a:solidFill>
          </a:endParaRPr>
        </a:p>
      </dgm:t>
    </dgm:pt>
    <dgm:pt modelId="{3CAE985F-A760-4E91-B0C7-D4661CC23FD1}">
      <dgm:prSet phldrT="[Metin]" custT="1"/>
      <dgm:spPr/>
      <dgm:t>
        <a:bodyPr/>
        <a:lstStyle/>
        <a:p>
          <a:r>
            <a:rPr lang="tr-TR" sz="1600" b="1" smtClean="0">
              <a:solidFill>
                <a:schemeClr val="tx1"/>
              </a:solidFill>
            </a:rPr>
            <a:t>İstikamet</a:t>
          </a:r>
          <a:endParaRPr lang="tr-TR" sz="1600" b="1" dirty="0">
            <a:solidFill>
              <a:schemeClr val="tx1"/>
            </a:solidFill>
          </a:endParaRPr>
        </a:p>
      </dgm:t>
    </dgm:pt>
    <dgm:pt modelId="{F10CB57F-9550-4BC9-9A51-4FF3BD26BD22}" type="parTrans" cxnId="{B7E84071-434D-4F55-8F05-7936C7EA5023}">
      <dgm:prSet/>
      <dgm:spPr/>
      <dgm:t>
        <a:bodyPr/>
        <a:lstStyle/>
        <a:p>
          <a:endParaRPr lang="tr-TR" sz="2400" b="1">
            <a:solidFill>
              <a:schemeClr val="tx1"/>
            </a:solidFill>
          </a:endParaRPr>
        </a:p>
      </dgm:t>
    </dgm:pt>
    <dgm:pt modelId="{CD3A850B-FAAF-4AF0-ADCB-8827DB974A2D}" type="sibTrans" cxnId="{B7E84071-434D-4F55-8F05-7936C7EA5023}">
      <dgm:prSet custT="1"/>
      <dgm:spPr/>
      <dgm:t>
        <a:bodyPr/>
        <a:lstStyle/>
        <a:p>
          <a:endParaRPr lang="tr-TR" sz="1400" b="1">
            <a:solidFill>
              <a:schemeClr val="tx1"/>
            </a:solidFill>
          </a:endParaRPr>
        </a:p>
      </dgm:t>
    </dgm:pt>
    <dgm:pt modelId="{335AE1A1-9F87-4D02-B1E6-2526402C7F7B}">
      <dgm:prSet phldrT="[Metin]" custT="1"/>
      <dgm:spPr/>
      <dgm:t>
        <a:bodyPr/>
        <a:lstStyle/>
        <a:p>
          <a:r>
            <a:rPr lang="tr-TR" sz="1800" b="1" smtClean="0">
              <a:solidFill>
                <a:schemeClr val="tx1"/>
              </a:solidFill>
            </a:rPr>
            <a:t>Hak</a:t>
          </a:r>
          <a:endParaRPr lang="tr-TR" sz="1800" b="1" dirty="0">
            <a:solidFill>
              <a:schemeClr val="tx1"/>
            </a:solidFill>
          </a:endParaRPr>
        </a:p>
      </dgm:t>
    </dgm:pt>
    <dgm:pt modelId="{10D0F19A-A390-4C69-AF40-5BD711AB3477}" type="parTrans" cxnId="{55FEF38D-64F9-4D6E-9BF7-DB68993CC417}">
      <dgm:prSet/>
      <dgm:spPr/>
      <dgm:t>
        <a:bodyPr/>
        <a:lstStyle/>
        <a:p>
          <a:endParaRPr lang="tr-TR" sz="2400" b="1">
            <a:solidFill>
              <a:schemeClr val="tx1"/>
            </a:solidFill>
          </a:endParaRPr>
        </a:p>
      </dgm:t>
    </dgm:pt>
    <dgm:pt modelId="{D40BDCC7-466F-4A0F-BFBC-D656FE5B883F}" type="sibTrans" cxnId="{55FEF38D-64F9-4D6E-9BF7-DB68993CC417}">
      <dgm:prSet custT="1"/>
      <dgm:spPr/>
      <dgm:t>
        <a:bodyPr/>
        <a:lstStyle/>
        <a:p>
          <a:endParaRPr lang="tr-TR" sz="1400" b="1">
            <a:solidFill>
              <a:schemeClr val="tx1"/>
            </a:solidFill>
          </a:endParaRPr>
        </a:p>
      </dgm:t>
    </dgm:pt>
    <dgm:pt modelId="{F127B35A-7C37-495D-ADC9-04868273154B}">
      <dgm:prSet phldrT="[Metin]" custT="1"/>
      <dgm:spPr/>
      <dgm:t>
        <a:bodyPr/>
        <a:lstStyle/>
        <a:p>
          <a:r>
            <a:rPr lang="tr-TR" sz="1800" b="1" smtClean="0">
              <a:solidFill>
                <a:schemeClr val="tx1"/>
              </a:solidFill>
            </a:rPr>
            <a:t>İlim</a:t>
          </a:r>
          <a:endParaRPr lang="tr-TR" sz="1800" b="1" dirty="0">
            <a:solidFill>
              <a:schemeClr val="tx1"/>
            </a:solidFill>
          </a:endParaRPr>
        </a:p>
      </dgm:t>
    </dgm:pt>
    <dgm:pt modelId="{DF986AF4-CE1F-488E-91C7-5832B1426ABD}" type="parTrans" cxnId="{14BA6C2A-1D5F-4610-BA7C-5BD810C131BA}">
      <dgm:prSet/>
      <dgm:spPr/>
      <dgm:t>
        <a:bodyPr/>
        <a:lstStyle/>
        <a:p>
          <a:endParaRPr lang="tr-TR" sz="2400" b="1">
            <a:solidFill>
              <a:schemeClr val="tx1"/>
            </a:solidFill>
          </a:endParaRPr>
        </a:p>
      </dgm:t>
    </dgm:pt>
    <dgm:pt modelId="{64439F0F-D02D-443A-B4D9-68100D32336B}" type="sibTrans" cxnId="{14BA6C2A-1D5F-4610-BA7C-5BD810C131BA}">
      <dgm:prSet custT="1"/>
      <dgm:spPr/>
      <dgm:t>
        <a:bodyPr/>
        <a:lstStyle/>
        <a:p>
          <a:endParaRPr lang="tr-TR" sz="1400" b="1">
            <a:solidFill>
              <a:schemeClr val="tx1"/>
            </a:solidFill>
          </a:endParaRPr>
        </a:p>
      </dgm:t>
    </dgm:pt>
    <dgm:pt modelId="{F53FF6CC-3E61-49CC-9BCF-32B9F22C669C}">
      <dgm:prSet phldrT="[Metin]" custT="1"/>
      <dgm:spPr/>
      <dgm:t>
        <a:bodyPr/>
        <a:lstStyle/>
        <a:p>
          <a:r>
            <a:rPr lang="tr-TR" sz="1800" b="1" smtClean="0">
              <a:solidFill>
                <a:schemeClr val="tx1"/>
              </a:solidFill>
            </a:rPr>
            <a:t>İffet</a:t>
          </a:r>
          <a:endParaRPr lang="tr-TR" sz="1800" b="1" dirty="0">
            <a:solidFill>
              <a:schemeClr val="tx1"/>
            </a:solidFill>
          </a:endParaRPr>
        </a:p>
      </dgm:t>
    </dgm:pt>
    <dgm:pt modelId="{8A664453-8CF5-4F3F-B845-895FF0087898}" type="parTrans" cxnId="{3E6C4A4A-68E6-40F4-8A6C-673588835483}">
      <dgm:prSet/>
      <dgm:spPr/>
      <dgm:t>
        <a:bodyPr/>
        <a:lstStyle/>
        <a:p>
          <a:endParaRPr lang="tr-TR" sz="2400" b="1">
            <a:solidFill>
              <a:schemeClr val="tx1"/>
            </a:solidFill>
          </a:endParaRPr>
        </a:p>
      </dgm:t>
    </dgm:pt>
    <dgm:pt modelId="{2A04B03B-A70B-47D5-B80B-6D04DF6CE851}" type="sibTrans" cxnId="{3E6C4A4A-68E6-40F4-8A6C-673588835483}">
      <dgm:prSet custT="1"/>
      <dgm:spPr/>
      <dgm:t>
        <a:bodyPr/>
        <a:lstStyle/>
        <a:p>
          <a:endParaRPr lang="tr-TR" sz="1400" b="1">
            <a:solidFill>
              <a:schemeClr val="tx1"/>
            </a:solidFill>
          </a:endParaRPr>
        </a:p>
      </dgm:t>
    </dgm:pt>
    <dgm:pt modelId="{0525148B-1590-4495-A0BF-56604EC52A79}">
      <dgm:prSet phldrT="[Metin]" custT="1"/>
      <dgm:spPr/>
      <dgm:t>
        <a:bodyPr/>
        <a:lstStyle/>
        <a:p>
          <a:r>
            <a:rPr lang="tr-TR" sz="1800" b="1" smtClean="0">
              <a:solidFill>
                <a:schemeClr val="tx1"/>
              </a:solidFill>
            </a:rPr>
            <a:t>Adalet</a:t>
          </a:r>
          <a:endParaRPr lang="tr-TR" sz="1800" b="1" dirty="0">
            <a:solidFill>
              <a:schemeClr val="tx1"/>
            </a:solidFill>
          </a:endParaRPr>
        </a:p>
      </dgm:t>
    </dgm:pt>
    <dgm:pt modelId="{AED8C708-8941-4ADE-8578-77ED12F4A3D4}" type="parTrans" cxnId="{83A9B5C6-7C04-4153-88CF-E30442CBA38E}">
      <dgm:prSet/>
      <dgm:spPr/>
      <dgm:t>
        <a:bodyPr/>
        <a:lstStyle/>
        <a:p>
          <a:endParaRPr lang="tr-TR" sz="2400" b="1">
            <a:solidFill>
              <a:schemeClr val="tx1"/>
            </a:solidFill>
          </a:endParaRPr>
        </a:p>
      </dgm:t>
    </dgm:pt>
    <dgm:pt modelId="{4481DE64-B4E0-4A39-AD1A-64CF53A8850D}" type="sibTrans" cxnId="{83A9B5C6-7C04-4153-88CF-E30442CBA38E}">
      <dgm:prSet custT="1"/>
      <dgm:spPr/>
      <dgm:t>
        <a:bodyPr/>
        <a:lstStyle/>
        <a:p>
          <a:endParaRPr lang="tr-TR" sz="1400" b="1">
            <a:solidFill>
              <a:schemeClr val="tx1"/>
            </a:solidFill>
          </a:endParaRPr>
        </a:p>
      </dgm:t>
    </dgm:pt>
    <dgm:pt modelId="{6C130E01-95F4-49D2-9F63-2E0BE22FAC04}">
      <dgm:prSet phldrT="[Metin]" custT="1"/>
      <dgm:spPr/>
      <dgm:t>
        <a:bodyPr/>
        <a:lstStyle/>
        <a:p>
          <a:r>
            <a:rPr lang="tr-TR" sz="1800" b="1" smtClean="0">
              <a:solidFill>
                <a:schemeClr val="tx1"/>
              </a:solidFill>
            </a:rPr>
            <a:t>İzzet</a:t>
          </a:r>
          <a:endParaRPr lang="tr-TR" sz="1800" b="1" dirty="0">
            <a:solidFill>
              <a:schemeClr val="tx1"/>
            </a:solidFill>
          </a:endParaRPr>
        </a:p>
      </dgm:t>
    </dgm:pt>
    <dgm:pt modelId="{CE23CB37-DF46-4B85-9D9C-9406DAD5CE0E}" type="parTrans" cxnId="{E8B66C6C-5149-446A-B02A-3B2B8540D649}">
      <dgm:prSet/>
      <dgm:spPr/>
      <dgm:t>
        <a:bodyPr/>
        <a:lstStyle/>
        <a:p>
          <a:endParaRPr lang="tr-TR" sz="2400" b="1">
            <a:solidFill>
              <a:schemeClr val="tx1"/>
            </a:solidFill>
          </a:endParaRPr>
        </a:p>
      </dgm:t>
    </dgm:pt>
    <dgm:pt modelId="{C3010543-9378-4CAA-8D32-01C5A1DD384C}" type="sibTrans" cxnId="{E8B66C6C-5149-446A-B02A-3B2B8540D649}">
      <dgm:prSet custT="1"/>
      <dgm:spPr/>
      <dgm:t>
        <a:bodyPr/>
        <a:lstStyle/>
        <a:p>
          <a:endParaRPr lang="tr-TR" sz="1400" b="1">
            <a:solidFill>
              <a:schemeClr val="tx1"/>
            </a:solidFill>
          </a:endParaRPr>
        </a:p>
      </dgm:t>
    </dgm:pt>
    <dgm:pt modelId="{992D672B-BF21-4221-B965-B56C38B5688C}" type="pres">
      <dgm:prSet presAssocID="{15E770AD-59C0-4867-80AA-D8D080FCEFF7}" presName="cycle" presStyleCnt="0">
        <dgm:presLayoutVars>
          <dgm:dir/>
          <dgm:resizeHandles val="exact"/>
        </dgm:presLayoutVars>
      </dgm:prSet>
      <dgm:spPr/>
      <dgm:t>
        <a:bodyPr/>
        <a:lstStyle/>
        <a:p>
          <a:endParaRPr lang="tr-TR"/>
        </a:p>
      </dgm:t>
    </dgm:pt>
    <dgm:pt modelId="{91B7FCE0-ABCD-4B7A-8530-51FA6725B35B}" type="pres">
      <dgm:prSet presAssocID="{E2053413-638C-47F3-91DF-8C20EA6557D9}" presName="node" presStyleLbl="node1" presStyleIdx="0" presStyleCnt="10" custRadScaleRad="106126" custRadScaleInc="8531">
        <dgm:presLayoutVars>
          <dgm:bulletEnabled val="1"/>
        </dgm:presLayoutVars>
      </dgm:prSet>
      <dgm:spPr/>
      <dgm:t>
        <a:bodyPr/>
        <a:lstStyle/>
        <a:p>
          <a:endParaRPr lang="tr-TR"/>
        </a:p>
      </dgm:t>
    </dgm:pt>
    <dgm:pt modelId="{74BB5D9B-64F3-4ED6-8AEE-8369602324B7}" type="pres">
      <dgm:prSet presAssocID="{7D17F2E0-5B3C-4551-9312-56B5B811D825}" presName="sibTrans" presStyleLbl="sibTrans2D1" presStyleIdx="0" presStyleCnt="10"/>
      <dgm:spPr/>
      <dgm:t>
        <a:bodyPr/>
        <a:lstStyle/>
        <a:p>
          <a:endParaRPr lang="tr-TR"/>
        </a:p>
      </dgm:t>
    </dgm:pt>
    <dgm:pt modelId="{F0AF7C83-9025-4B69-B87D-27EC85907A2A}" type="pres">
      <dgm:prSet presAssocID="{7D17F2E0-5B3C-4551-9312-56B5B811D825}" presName="connectorText" presStyleLbl="sibTrans2D1" presStyleIdx="0" presStyleCnt="10"/>
      <dgm:spPr/>
      <dgm:t>
        <a:bodyPr/>
        <a:lstStyle/>
        <a:p>
          <a:endParaRPr lang="tr-TR"/>
        </a:p>
      </dgm:t>
    </dgm:pt>
    <dgm:pt modelId="{B3EE9900-EDDC-4F2E-AFFE-732D621B78EA}" type="pres">
      <dgm:prSet presAssocID="{F127B35A-7C37-495D-ADC9-04868273154B}" presName="node" presStyleLbl="node1" presStyleIdx="1" presStyleCnt="10" custRadScaleRad="123737" custRadScaleInc="64960">
        <dgm:presLayoutVars>
          <dgm:bulletEnabled val="1"/>
        </dgm:presLayoutVars>
      </dgm:prSet>
      <dgm:spPr/>
      <dgm:t>
        <a:bodyPr/>
        <a:lstStyle/>
        <a:p>
          <a:endParaRPr lang="tr-TR"/>
        </a:p>
      </dgm:t>
    </dgm:pt>
    <dgm:pt modelId="{FFC8DF47-D180-45C7-B54B-696788A9C6CC}" type="pres">
      <dgm:prSet presAssocID="{64439F0F-D02D-443A-B4D9-68100D32336B}" presName="sibTrans" presStyleLbl="sibTrans2D1" presStyleIdx="1" presStyleCnt="10"/>
      <dgm:spPr/>
      <dgm:t>
        <a:bodyPr/>
        <a:lstStyle/>
        <a:p>
          <a:endParaRPr lang="tr-TR"/>
        </a:p>
      </dgm:t>
    </dgm:pt>
    <dgm:pt modelId="{CBED9EC6-E03A-4007-85F1-FDEB2C25816E}" type="pres">
      <dgm:prSet presAssocID="{64439F0F-D02D-443A-B4D9-68100D32336B}" presName="connectorText" presStyleLbl="sibTrans2D1" presStyleIdx="1" presStyleCnt="10"/>
      <dgm:spPr/>
      <dgm:t>
        <a:bodyPr/>
        <a:lstStyle/>
        <a:p>
          <a:endParaRPr lang="tr-TR"/>
        </a:p>
      </dgm:t>
    </dgm:pt>
    <dgm:pt modelId="{A942B7DC-1FAC-4BA4-88B4-30D46917135E}" type="pres">
      <dgm:prSet presAssocID="{E5DA48A2-5771-41C4-8A4E-4B4E458597EE}" presName="node" presStyleLbl="node1" presStyleIdx="2" presStyleCnt="10" custRadScaleRad="133555" custRadScaleInc="21455">
        <dgm:presLayoutVars>
          <dgm:bulletEnabled val="1"/>
        </dgm:presLayoutVars>
      </dgm:prSet>
      <dgm:spPr/>
      <dgm:t>
        <a:bodyPr/>
        <a:lstStyle/>
        <a:p>
          <a:endParaRPr lang="tr-TR"/>
        </a:p>
      </dgm:t>
    </dgm:pt>
    <dgm:pt modelId="{30D1D712-BF92-4491-90F4-3913266167ED}" type="pres">
      <dgm:prSet presAssocID="{1C66B8DA-E80E-4237-9BC0-5DD500A02FB8}" presName="sibTrans" presStyleLbl="sibTrans2D1" presStyleIdx="2" presStyleCnt="10"/>
      <dgm:spPr/>
      <dgm:t>
        <a:bodyPr/>
        <a:lstStyle/>
        <a:p>
          <a:endParaRPr lang="tr-TR"/>
        </a:p>
      </dgm:t>
    </dgm:pt>
    <dgm:pt modelId="{650A7762-66C2-4B0A-A126-1DB81D64EDD4}" type="pres">
      <dgm:prSet presAssocID="{1C66B8DA-E80E-4237-9BC0-5DD500A02FB8}" presName="connectorText" presStyleLbl="sibTrans2D1" presStyleIdx="2" presStyleCnt="10"/>
      <dgm:spPr/>
      <dgm:t>
        <a:bodyPr/>
        <a:lstStyle/>
        <a:p>
          <a:endParaRPr lang="tr-TR"/>
        </a:p>
      </dgm:t>
    </dgm:pt>
    <dgm:pt modelId="{54F39367-087E-4CFD-A283-5B32AFA7E39D}" type="pres">
      <dgm:prSet presAssocID="{BCD713FB-F0F5-4DD8-80A6-EB70A2082943}" presName="node" presStyleLbl="node1" presStyleIdx="3" presStyleCnt="10" custRadScaleRad="138215" custRadScaleInc="-4511">
        <dgm:presLayoutVars>
          <dgm:bulletEnabled val="1"/>
        </dgm:presLayoutVars>
      </dgm:prSet>
      <dgm:spPr/>
      <dgm:t>
        <a:bodyPr/>
        <a:lstStyle/>
        <a:p>
          <a:endParaRPr lang="tr-TR"/>
        </a:p>
      </dgm:t>
    </dgm:pt>
    <dgm:pt modelId="{3951F618-CE1F-428A-9223-9EA79D2A4EBA}" type="pres">
      <dgm:prSet presAssocID="{083615A5-A43D-447B-860E-F6B1E495CE71}" presName="sibTrans" presStyleLbl="sibTrans2D1" presStyleIdx="3" presStyleCnt="10"/>
      <dgm:spPr/>
      <dgm:t>
        <a:bodyPr/>
        <a:lstStyle/>
        <a:p>
          <a:endParaRPr lang="tr-TR"/>
        </a:p>
      </dgm:t>
    </dgm:pt>
    <dgm:pt modelId="{D0C0BC91-7BCA-41E8-BA19-CA35B7BAE764}" type="pres">
      <dgm:prSet presAssocID="{083615A5-A43D-447B-860E-F6B1E495CE71}" presName="connectorText" presStyleLbl="sibTrans2D1" presStyleIdx="3" presStyleCnt="10"/>
      <dgm:spPr/>
      <dgm:t>
        <a:bodyPr/>
        <a:lstStyle/>
        <a:p>
          <a:endParaRPr lang="tr-TR"/>
        </a:p>
      </dgm:t>
    </dgm:pt>
    <dgm:pt modelId="{24192B8C-D01A-47A2-8ABE-FF7BDC2D6940}" type="pres">
      <dgm:prSet presAssocID="{F53FF6CC-3E61-49CC-9BCF-32B9F22C669C}" presName="node" presStyleLbl="node1" presStyleIdx="4" presStyleCnt="10" custRadScaleRad="127736" custRadScaleInc="-63395">
        <dgm:presLayoutVars>
          <dgm:bulletEnabled val="1"/>
        </dgm:presLayoutVars>
      </dgm:prSet>
      <dgm:spPr/>
      <dgm:t>
        <a:bodyPr/>
        <a:lstStyle/>
        <a:p>
          <a:endParaRPr lang="tr-TR"/>
        </a:p>
      </dgm:t>
    </dgm:pt>
    <dgm:pt modelId="{F413DDC4-8A33-40A0-A2CA-121EF30466A7}" type="pres">
      <dgm:prSet presAssocID="{2A04B03B-A70B-47D5-B80B-6D04DF6CE851}" presName="sibTrans" presStyleLbl="sibTrans2D1" presStyleIdx="4" presStyleCnt="10"/>
      <dgm:spPr/>
      <dgm:t>
        <a:bodyPr/>
        <a:lstStyle/>
        <a:p>
          <a:endParaRPr lang="tr-TR"/>
        </a:p>
      </dgm:t>
    </dgm:pt>
    <dgm:pt modelId="{4F0A0DA5-BB30-4313-AD5E-6678E0B3A55A}" type="pres">
      <dgm:prSet presAssocID="{2A04B03B-A70B-47D5-B80B-6D04DF6CE851}" presName="connectorText" presStyleLbl="sibTrans2D1" presStyleIdx="4" presStyleCnt="10"/>
      <dgm:spPr/>
      <dgm:t>
        <a:bodyPr/>
        <a:lstStyle/>
        <a:p>
          <a:endParaRPr lang="tr-TR"/>
        </a:p>
      </dgm:t>
    </dgm:pt>
    <dgm:pt modelId="{A1253980-4BB7-42C5-AC2B-878B709FA18B}" type="pres">
      <dgm:prSet presAssocID="{3CAE985F-A760-4E91-B0C7-D4661CC23FD1}" presName="node" presStyleLbl="node1" presStyleIdx="5" presStyleCnt="10" custRadScaleRad="100083" custRadScaleInc="-7070">
        <dgm:presLayoutVars>
          <dgm:bulletEnabled val="1"/>
        </dgm:presLayoutVars>
      </dgm:prSet>
      <dgm:spPr/>
      <dgm:t>
        <a:bodyPr/>
        <a:lstStyle/>
        <a:p>
          <a:endParaRPr lang="tr-TR"/>
        </a:p>
      </dgm:t>
    </dgm:pt>
    <dgm:pt modelId="{26B78B69-D8BD-4F94-84B4-CFB4F1B8FB88}" type="pres">
      <dgm:prSet presAssocID="{CD3A850B-FAAF-4AF0-ADCB-8827DB974A2D}" presName="sibTrans" presStyleLbl="sibTrans2D1" presStyleIdx="5" presStyleCnt="10"/>
      <dgm:spPr/>
      <dgm:t>
        <a:bodyPr/>
        <a:lstStyle/>
        <a:p>
          <a:endParaRPr lang="tr-TR"/>
        </a:p>
      </dgm:t>
    </dgm:pt>
    <dgm:pt modelId="{B5C937C4-5458-4E44-8133-55B903B1AE36}" type="pres">
      <dgm:prSet presAssocID="{CD3A850B-FAAF-4AF0-ADCB-8827DB974A2D}" presName="connectorText" presStyleLbl="sibTrans2D1" presStyleIdx="5" presStyleCnt="10"/>
      <dgm:spPr/>
      <dgm:t>
        <a:bodyPr/>
        <a:lstStyle/>
        <a:p>
          <a:endParaRPr lang="tr-TR"/>
        </a:p>
      </dgm:t>
    </dgm:pt>
    <dgm:pt modelId="{124F6FFF-A724-404F-A3A6-F44CBFBB0569}" type="pres">
      <dgm:prSet presAssocID="{A352BCF1-8E4A-4A92-94C4-C4C6BE37B5C2}" presName="node" presStyleLbl="node1" presStyleIdx="6" presStyleCnt="10" custScaleX="115361" custRadScaleRad="118228" custRadScaleInc="48817">
        <dgm:presLayoutVars>
          <dgm:bulletEnabled val="1"/>
        </dgm:presLayoutVars>
      </dgm:prSet>
      <dgm:spPr/>
      <dgm:t>
        <a:bodyPr/>
        <a:lstStyle/>
        <a:p>
          <a:endParaRPr lang="tr-TR"/>
        </a:p>
      </dgm:t>
    </dgm:pt>
    <dgm:pt modelId="{35790DDC-B994-4642-B305-8DAE0FB03509}" type="pres">
      <dgm:prSet presAssocID="{0F0C9DB3-05EE-4B33-980A-7A12A9BBBC75}" presName="sibTrans" presStyleLbl="sibTrans2D1" presStyleIdx="6" presStyleCnt="10"/>
      <dgm:spPr/>
      <dgm:t>
        <a:bodyPr/>
        <a:lstStyle/>
        <a:p>
          <a:endParaRPr lang="tr-TR"/>
        </a:p>
      </dgm:t>
    </dgm:pt>
    <dgm:pt modelId="{ECB91E8F-1D5D-4FBA-9261-65BA8AF4E839}" type="pres">
      <dgm:prSet presAssocID="{0F0C9DB3-05EE-4B33-980A-7A12A9BBBC75}" presName="connectorText" presStyleLbl="sibTrans2D1" presStyleIdx="6" presStyleCnt="10"/>
      <dgm:spPr/>
      <dgm:t>
        <a:bodyPr/>
        <a:lstStyle/>
        <a:p>
          <a:endParaRPr lang="tr-TR"/>
        </a:p>
      </dgm:t>
    </dgm:pt>
    <dgm:pt modelId="{91645956-DD56-4817-B3FE-51E8672D1E75}" type="pres">
      <dgm:prSet presAssocID="{335AE1A1-9F87-4D02-B1E6-2526402C7F7B}" presName="node" presStyleLbl="node1" presStyleIdx="7" presStyleCnt="10" custRadScaleRad="130943" custRadScaleInc="43525">
        <dgm:presLayoutVars>
          <dgm:bulletEnabled val="1"/>
        </dgm:presLayoutVars>
      </dgm:prSet>
      <dgm:spPr/>
      <dgm:t>
        <a:bodyPr/>
        <a:lstStyle/>
        <a:p>
          <a:endParaRPr lang="tr-TR"/>
        </a:p>
      </dgm:t>
    </dgm:pt>
    <dgm:pt modelId="{F194472F-E9D7-414E-B009-D1266333B335}" type="pres">
      <dgm:prSet presAssocID="{D40BDCC7-466F-4A0F-BFBC-D656FE5B883F}" presName="sibTrans" presStyleLbl="sibTrans2D1" presStyleIdx="7" presStyleCnt="10"/>
      <dgm:spPr/>
      <dgm:t>
        <a:bodyPr/>
        <a:lstStyle/>
        <a:p>
          <a:endParaRPr lang="tr-TR"/>
        </a:p>
      </dgm:t>
    </dgm:pt>
    <dgm:pt modelId="{531D4639-D2AC-4D4B-95BA-439B2C1BC1E2}" type="pres">
      <dgm:prSet presAssocID="{D40BDCC7-466F-4A0F-BFBC-D656FE5B883F}" presName="connectorText" presStyleLbl="sibTrans2D1" presStyleIdx="7" presStyleCnt="10"/>
      <dgm:spPr/>
      <dgm:t>
        <a:bodyPr/>
        <a:lstStyle/>
        <a:p>
          <a:endParaRPr lang="tr-TR"/>
        </a:p>
      </dgm:t>
    </dgm:pt>
    <dgm:pt modelId="{28698267-7AEA-47B0-8C6D-28A80C44B0C1}" type="pres">
      <dgm:prSet presAssocID="{0525148B-1590-4495-A0BF-56604EC52A79}" presName="node" presStyleLbl="node1" presStyleIdx="8" presStyleCnt="10" custRadScaleRad="135794" custRadScaleInc="1955">
        <dgm:presLayoutVars>
          <dgm:bulletEnabled val="1"/>
        </dgm:presLayoutVars>
      </dgm:prSet>
      <dgm:spPr/>
      <dgm:t>
        <a:bodyPr/>
        <a:lstStyle/>
        <a:p>
          <a:endParaRPr lang="tr-TR"/>
        </a:p>
      </dgm:t>
    </dgm:pt>
    <dgm:pt modelId="{DD0CF29F-9E81-4D88-B3D2-A76920B34918}" type="pres">
      <dgm:prSet presAssocID="{4481DE64-B4E0-4A39-AD1A-64CF53A8850D}" presName="sibTrans" presStyleLbl="sibTrans2D1" presStyleIdx="8" presStyleCnt="10"/>
      <dgm:spPr/>
      <dgm:t>
        <a:bodyPr/>
        <a:lstStyle/>
        <a:p>
          <a:endParaRPr lang="tr-TR"/>
        </a:p>
      </dgm:t>
    </dgm:pt>
    <dgm:pt modelId="{E05F7148-EE8D-4977-8443-6194047EE796}" type="pres">
      <dgm:prSet presAssocID="{4481DE64-B4E0-4A39-AD1A-64CF53A8850D}" presName="connectorText" presStyleLbl="sibTrans2D1" presStyleIdx="8" presStyleCnt="10"/>
      <dgm:spPr/>
      <dgm:t>
        <a:bodyPr/>
        <a:lstStyle/>
        <a:p>
          <a:endParaRPr lang="tr-TR"/>
        </a:p>
      </dgm:t>
    </dgm:pt>
    <dgm:pt modelId="{7019A343-AB68-43ED-A054-B0B3778E8026}" type="pres">
      <dgm:prSet presAssocID="{6C130E01-95F4-49D2-9F63-2E0BE22FAC04}" presName="node" presStyleLbl="node1" presStyleIdx="9" presStyleCnt="10" custRadScaleRad="125004" custRadScaleInc="-40876">
        <dgm:presLayoutVars>
          <dgm:bulletEnabled val="1"/>
        </dgm:presLayoutVars>
      </dgm:prSet>
      <dgm:spPr/>
      <dgm:t>
        <a:bodyPr/>
        <a:lstStyle/>
        <a:p>
          <a:endParaRPr lang="tr-TR"/>
        </a:p>
      </dgm:t>
    </dgm:pt>
    <dgm:pt modelId="{87BE32AF-968C-442B-A104-3C3E11B9E7B8}" type="pres">
      <dgm:prSet presAssocID="{C3010543-9378-4CAA-8D32-01C5A1DD384C}" presName="sibTrans" presStyleLbl="sibTrans2D1" presStyleIdx="9" presStyleCnt="10"/>
      <dgm:spPr/>
      <dgm:t>
        <a:bodyPr/>
        <a:lstStyle/>
        <a:p>
          <a:endParaRPr lang="tr-TR"/>
        </a:p>
      </dgm:t>
    </dgm:pt>
    <dgm:pt modelId="{D7B91C5C-1A56-4A5B-8B27-FEF5832FBC5A}" type="pres">
      <dgm:prSet presAssocID="{C3010543-9378-4CAA-8D32-01C5A1DD384C}" presName="connectorText" presStyleLbl="sibTrans2D1" presStyleIdx="9" presStyleCnt="10"/>
      <dgm:spPr/>
      <dgm:t>
        <a:bodyPr/>
        <a:lstStyle/>
        <a:p>
          <a:endParaRPr lang="tr-TR"/>
        </a:p>
      </dgm:t>
    </dgm:pt>
  </dgm:ptLst>
  <dgm:cxnLst>
    <dgm:cxn modelId="{6BC2838D-9FD3-459A-9A35-4CB271BC9E6D}" srcId="{15E770AD-59C0-4867-80AA-D8D080FCEFF7}" destId="{E2053413-638C-47F3-91DF-8C20EA6557D9}" srcOrd="0" destOrd="0" parTransId="{A84D0BDB-B2EC-47B3-B479-3444B72E0154}" sibTransId="{7D17F2E0-5B3C-4551-9312-56B5B811D825}"/>
    <dgm:cxn modelId="{325D1931-882F-4C42-AB9B-3362427199CA}" type="presOf" srcId="{4481DE64-B4E0-4A39-AD1A-64CF53A8850D}" destId="{DD0CF29F-9E81-4D88-B3D2-A76920B34918}" srcOrd="0" destOrd="0" presId="urn:microsoft.com/office/officeart/2005/8/layout/cycle2"/>
    <dgm:cxn modelId="{DEC9126E-611E-4AE0-A952-69087CF2B775}" type="presOf" srcId="{6C130E01-95F4-49D2-9F63-2E0BE22FAC04}" destId="{7019A343-AB68-43ED-A054-B0B3778E8026}" srcOrd="0" destOrd="0" presId="urn:microsoft.com/office/officeart/2005/8/layout/cycle2"/>
    <dgm:cxn modelId="{3805677F-4E90-4578-85C9-28BD82433942}" type="presOf" srcId="{7D17F2E0-5B3C-4551-9312-56B5B811D825}" destId="{74BB5D9B-64F3-4ED6-8AEE-8369602324B7}" srcOrd="0" destOrd="0" presId="urn:microsoft.com/office/officeart/2005/8/layout/cycle2"/>
    <dgm:cxn modelId="{D9B6C0D9-F156-48A6-8310-B26029F2F602}" type="presOf" srcId="{1C66B8DA-E80E-4237-9BC0-5DD500A02FB8}" destId="{30D1D712-BF92-4491-90F4-3913266167ED}" srcOrd="0" destOrd="0" presId="urn:microsoft.com/office/officeart/2005/8/layout/cycle2"/>
    <dgm:cxn modelId="{B4C05DF1-306E-4B2C-8040-098DF943168C}" type="presOf" srcId="{E5DA48A2-5771-41C4-8A4E-4B4E458597EE}" destId="{A942B7DC-1FAC-4BA4-88B4-30D46917135E}" srcOrd="0" destOrd="0" presId="urn:microsoft.com/office/officeart/2005/8/layout/cycle2"/>
    <dgm:cxn modelId="{55FEF38D-64F9-4D6E-9BF7-DB68993CC417}" srcId="{15E770AD-59C0-4867-80AA-D8D080FCEFF7}" destId="{335AE1A1-9F87-4D02-B1E6-2526402C7F7B}" srcOrd="7" destOrd="0" parTransId="{10D0F19A-A390-4C69-AF40-5BD711AB3477}" sibTransId="{D40BDCC7-466F-4A0F-BFBC-D656FE5B883F}"/>
    <dgm:cxn modelId="{5B8957D1-93B3-4684-A566-4634CCB362D0}" type="presOf" srcId="{1C66B8DA-E80E-4237-9BC0-5DD500A02FB8}" destId="{650A7762-66C2-4B0A-A126-1DB81D64EDD4}" srcOrd="1" destOrd="0" presId="urn:microsoft.com/office/officeart/2005/8/layout/cycle2"/>
    <dgm:cxn modelId="{6C75A21D-F69D-4432-A955-EEA4AE92EFE5}" type="presOf" srcId="{64439F0F-D02D-443A-B4D9-68100D32336B}" destId="{FFC8DF47-D180-45C7-B54B-696788A9C6CC}" srcOrd="0" destOrd="0" presId="urn:microsoft.com/office/officeart/2005/8/layout/cycle2"/>
    <dgm:cxn modelId="{8E39EBC3-9BF9-4F85-BF3F-50F0A1889522}" type="presOf" srcId="{CD3A850B-FAAF-4AF0-ADCB-8827DB974A2D}" destId="{26B78B69-D8BD-4F94-84B4-CFB4F1B8FB88}" srcOrd="0" destOrd="0" presId="urn:microsoft.com/office/officeart/2005/8/layout/cycle2"/>
    <dgm:cxn modelId="{B7E84071-434D-4F55-8F05-7936C7EA5023}" srcId="{15E770AD-59C0-4867-80AA-D8D080FCEFF7}" destId="{3CAE985F-A760-4E91-B0C7-D4661CC23FD1}" srcOrd="5" destOrd="0" parTransId="{F10CB57F-9550-4BC9-9A51-4FF3BD26BD22}" sibTransId="{CD3A850B-FAAF-4AF0-ADCB-8827DB974A2D}"/>
    <dgm:cxn modelId="{CD4C7D5E-3618-4B5D-851F-7EE459AE8AFC}" type="presOf" srcId="{335AE1A1-9F87-4D02-B1E6-2526402C7F7B}" destId="{91645956-DD56-4817-B3FE-51E8672D1E75}" srcOrd="0" destOrd="0" presId="urn:microsoft.com/office/officeart/2005/8/layout/cycle2"/>
    <dgm:cxn modelId="{A143FEBE-B3EA-4245-9E2A-6B77E4D8C087}" type="presOf" srcId="{0F0C9DB3-05EE-4B33-980A-7A12A9BBBC75}" destId="{35790DDC-B994-4642-B305-8DAE0FB03509}" srcOrd="0" destOrd="0" presId="urn:microsoft.com/office/officeart/2005/8/layout/cycle2"/>
    <dgm:cxn modelId="{E8B66C6C-5149-446A-B02A-3B2B8540D649}" srcId="{15E770AD-59C0-4867-80AA-D8D080FCEFF7}" destId="{6C130E01-95F4-49D2-9F63-2E0BE22FAC04}" srcOrd="9" destOrd="0" parTransId="{CE23CB37-DF46-4B85-9D9C-9406DAD5CE0E}" sibTransId="{C3010543-9378-4CAA-8D32-01C5A1DD384C}"/>
    <dgm:cxn modelId="{A43B03D5-A221-45F4-A810-95C86A744F92}" type="presOf" srcId="{CD3A850B-FAAF-4AF0-ADCB-8827DB974A2D}" destId="{B5C937C4-5458-4E44-8133-55B903B1AE36}" srcOrd="1" destOrd="0" presId="urn:microsoft.com/office/officeart/2005/8/layout/cycle2"/>
    <dgm:cxn modelId="{06FE6915-09A7-44DE-9A3D-B05408AD8B5E}" type="presOf" srcId="{C3010543-9378-4CAA-8D32-01C5A1DD384C}" destId="{D7B91C5C-1A56-4A5B-8B27-FEF5832FBC5A}" srcOrd="1" destOrd="0" presId="urn:microsoft.com/office/officeart/2005/8/layout/cycle2"/>
    <dgm:cxn modelId="{511259FC-30E4-4E85-A618-5F1AF919749B}" type="presOf" srcId="{F53FF6CC-3E61-49CC-9BCF-32B9F22C669C}" destId="{24192B8C-D01A-47A2-8ABE-FF7BDC2D6940}" srcOrd="0" destOrd="0" presId="urn:microsoft.com/office/officeart/2005/8/layout/cycle2"/>
    <dgm:cxn modelId="{98A628A2-7E1A-4D36-A4D6-53DCC519A52D}" type="presOf" srcId="{7D17F2E0-5B3C-4551-9312-56B5B811D825}" destId="{F0AF7C83-9025-4B69-B87D-27EC85907A2A}" srcOrd="1" destOrd="0" presId="urn:microsoft.com/office/officeart/2005/8/layout/cycle2"/>
    <dgm:cxn modelId="{A09C4476-3578-4086-9E0E-49C0F6E216DD}" type="presOf" srcId="{2A04B03B-A70B-47D5-B80B-6D04DF6CE851}" destId="{4F0A0DA5-BB30-4313-AD5E-6678E0B3A55A}" srcOrd="1" destOrd="0" presId="urn:microsoft.com/office/officeart/2005/8/layout/cycle2"/>
    <dgm:cxn modelId="{14BA6C2A-1D5F-4610-BA7C-5BD810C131BA}" srcId="{15E770AD-59C0-4867-80AA-D8D080FCEFF7}" destId="{F127B35A-7C37-495D-ADC9-04868273154B}" srcOrd="1" destOrd="0" parTransId="{DF986AF4-CE1F-488E-91C7-5832B1426ABD}" sibTransId="{64439F0F-D02D-443A-B4D9-68100D32336B}"/>
    <dgm:cxn modelId="{40AC6E8E-1E79-4BA2-B9E6-3150C620DA62}" type="presOf" srcId="{D40BDCC7-466F-4A0F-BFBC-D656FE5B883F}" destId="{F194472F-E9D7-414E-B009-D1266333B335}" srcOrd="0" destOrd="0" presId="urn:microsoft.com/office/officeart/2005/8/layout/cycle2"/>
    <dgm:cxn modelId="{0A38A44D-08D5-4872-AC6D-9C85276C3AA1}" srcId="{15E770AD-59C0-4867-80AA-D8D080FCEFF7}" destId="{BCD713FB-F0F5-4DD8-80A6-EB70A2082943}" srcOrd="3" destOrd="0" parTransId="{886E0C27-1636-4965-A8CF-4D9E3983A38B}" sibTransId="{083615A5-A43D-447B-860E-F6B1E495CE71}"/>
    <dgm:cxn modelId="{9018FD1B-CC50-4988-96AE-F90000DE8E01}" type="presOf" srcId="{083615A5-A43D-447B-860E-F6B1E495CE71}" destId="{D0C0BC91-7BCA-41E8-BA19-CA35B7BAE764}" srcOrd="1" destOrd="0" presId="urn:microsoft.com/office/officeart/2005/8/layout/cycle2"/>
    <dgm:cxn modelId="{79717485-794C-4DDE-A855-E9424D217335}" srcId="{15E770AD-59C0-4867-80AA-D8D080FCEFF7}" destId="{E5DA48A2-5771-41C4-8A4E-4B4E458597EE}" srcOrd="2" destOrd="0" parTransId="{EB53D501-4F91-4CF4-8D6A-1AA6AC0A4760}" sibTransId="{1C66B8DA-E80E-4237-9BC0-5DD500A02FB8}"/>
    <dgm:cxn modelId="{D301106C-F625-455F-B223-8679236B3A25}" type="presOf" srcId="{BCD713FB-F0F5-4DD8-80A6-EB70A2082943}" destId="{54F39367-087E-4CFD-A283-5B32AFA7E39D}" srcOrd="0" destOrd="0" presId="urn:microsoft.com/office/officeart/2005/8/layout/cycle2"/>
    <dgm:cxn modelId="{5BF64BEA-A5C5-4E49-8E7A-45262D8CF142}" type="presOf" srcId="{F127B35A-7C37-495D-ADC9-04868273154B}" destId="{B3EE9900-EDDC-4F2E-AFFE-732D621B78EA}" srcOrd="0" destOrd="0" presId="urn:microsoft.com/office/officeart/2005/8/layout/cycle2"/>
    <dgm:cxn modelId="{E1BE5316-4B85-4CC3-BF8A-A478334F0A96}" type="presOf" srcId="{D40BDCC7-466F-4A0F-BFBC-D656FE5B883F}" destId="{531D4639-D2AC-4D4B-95BA-439B2C1BC1E2}" srcOrd="1" destOrd="0" presId="urn:microsoft.com/office/officeart/2005/8/layout/cycle2"/>
    <dgm:cxn modelId="{34C7249C-B580-44AA-89D9-EFA1F2691ABF}" type="presOf" srcId="{0F0C9DB3-05EE-4B33-980A-7A12A9BBBC75}" destId="{ECB91E8F-1D5D-4FBA-9261-65BA8AF4E839}" srcOrd="1" destOrd="0" presId="urn:microsoft.com/office/officeart/2005/8/layout/cycle2"/>
    <dgm:cxn modelId="{EE55D924-E0D1-4634-B312-60C36EB5DC5F}" type="presOf" srcId="{083615A5-A43D-447B-860E-F6B1E495CE71}" destId="{3951F618-CE1F-428A-9223-9EA79D2A4EBA}" srcOrd="0" destOrd="0" presId="urn:microsoft.com/office/officeart/2005/8/layout/cycle2"/>
    <dgm:cxn modelId="{81E511B6-5124-44DC-9966-4F14FB9927B3}" type="presOf" srcId="{A352BCF1-8E4A-4A92-94C4-C4C6BE37B5C2}" destId="{124F6FFF-A724-404F-A3A6-F44CBFBB0569}" srcOrd="0" destOrd="0" presId="urn:microsoft.com/office/officeart/2005/8/layout/cycle2"/>
    <dgm:cxn modelId="{3E6C4A4A-68E6-40F4-8A6C-673588835483}" srcId="{15E770AD-59C0-4867-80AA-D8D080FCEFF7}" destId="{F53FF6CC-3E61-49CC-9BCF-32B9F22C669C}" srcOrd="4" destOrd="0" parTransId="{8A664453-8CF5-4F3F-B845-895FF0087898}" sibTransId="{2A04B03B-A70B-47D5-B80B-6D04DF6CE851}"/>
    <dgm:cxn modelId="{B0923B1E-22C8-42C4-BE51-A5F21F4EFEF7}" type="presOf" srcId="{0525148B-1590-4495-A0BF-56604EC52A79}" destId="{28698267-7AEA-47B0-8C6D-28A80C44B0C1}" srcOrd="0" destOrd="0" presId="urn:microsoft.com/office/officeart/2005/8/layout/cycle2"/>
    <dgm:cxn modelId="{EAC2A1DF-B8AA-4FF0-8C1F-8E643D6868B9}" type="presOf" srcId="{E2053413-638C-47F3-91DF-8C20EA6557D9}" destId="{91B7FCE0-ABCD-4B7A-8530-51FA6725B35B}" srcOrd="0" destOrd="0" presId="urn:microsoft.com/office/officeart/2005/8/layout/cycle2"/>
    <dgm:cxn modelId="{26AB9467-5F22-44BD-BBE9-3C8FF93DF510}" srcId="{15E770AD-59C0-4867-80AA-D8D080FCEFF7}" destId="{A352BCF1-8E4A-4A92-94C4-C4C6BE37B5C2}" srcOrd="6" destOrd="0" parTransId="{42B96C7F-ECAD-44F1-A0C4-10092E9AB639}" sibTransId="{0F0C9DB3-05EE-4B33-980A-7A12A9BBBC75}"/>
    <dgm:cxn modelId="{8DEC105A-3F86-4124-B272-9D209D3FD0BB}" type="presOf" srcId="{2A04B03B-A70B-47D5-B80B-6D04DF6CE851}" destId="{F413DDC4-8A33-40A0-A2CA-121EF30466A7}" srcOrd="0" destOrd="0" presId="urn:microsoft.com/office/officeart/2005/8/layout/cycle2"/>
    <dgm:cxn modelId="{89124A47-6E3F-4D41-8462-3DB9D7FFA74E}" type="presOf" srcId="{3CAE985F-A760-4E91-B0C7-D4661CC23FD1}" destId="{A1253980-4BB7-42C5-AC2B-878B709FA18B}" srcOrd="0" destOrd="0" presId="urn:microsoft.com/office/officeart/2005/8/layout/cycle2"/>
    <dgm:cxn modelId="{930E0C5C-9FA8-48C3-AA9E-E3A2FC7D40AA}" type="presOf" srcId="{15E770AD-59C0-4867-80AA-D8D080FCEFF7}" destId="{992D672B-BF21-4221-B965-B56C38B5688C}" srcOrd="0" destOrd="0" presId="urn:microsoft.com/office/officeart/2005/8/layout/cycle2"/>
    <dgm:cxn modelId="{83A9B5C6-7C04-4153-88CF-E30442CBA38E}" srcId="{15E770AD-59C0-4867-80AA-D8D080FCEFF7}" destId="{0525148B-1590-4495-A0BF-56604EC52A79}" srcOrd="8" destOrd="0" parTransId="{AED8C708-8941-4ADE-8578-77ED12F4A3D4}" sibTransId="{4481DE64-B4E0-4A39-AD1A-64CF53A8850D}"/>
    <dgm:cxn modelId="{2B3C6603-E1E5-4A31-8E56-43367E651E10}" type="presOf" srcId="{64439F0F-D02D-443A-B4D9-68100D32336B}" destId="{CBED9EC6-E03A-4007-85F1-FDEB2C25816E}" srcOrd="1" destOrd="0" presId="urn:microsoft.com/office/officeart/2005/8/layout/cycle2"/>
    <dgm:cxn modelId="{901B92F3-254A-4FEE-BC15-99543260447B}" type="presOf" srcId="{C3010543-9378-4CAA-8D32-01C5A1DD384C}" destId="{87BE32AF-968C-442B-A104-3C3E11B9E7B8}" srcOrd="0" destOrd="0" presId="urn:microsoft.com/office/officeart/2005/8/layout/cycle2"/>
    <dgm:cxn modelId="{978EFFBC-0D92-44E1-8501-219569A6876B}" type="presOf" srcId="{4481DE64-B4E0-4A39-AD1A-64CF53A8850D}" destId="{E05F7148-EE8D-4977-8443-6194047EE796}" srcOrd="1" destOrd="0" presId="urn:microsoft.com/office/officeart/2005/8/layout/cycle2"/>
    <dgm:cxn modelId="{C22AA8DF-A807-4426-9A08-430B54C29892}" type="presParOf" srcId="{992D672B-BF21-4221-B965-B56C38B5688C}" destId="{91B7FCE0-ABCD-4B7A-8530-51FA6725B35B}" srcOrd="0" destOrd="0" presId="urn:microsoft.com/office/officeart/2005/8/layout/cycle2"/>
    <dgm:cxn modelId="{31846FE1-E8F5-48C8-B2A3-5380620D770B}" type="presParOf" srcId="{992D672B-BF21-4221-B965-B56C38B5688C}" destId="{74BB5D9B-64F3-4ED6-8AEE-8369602324B7}" srcOrd="1" destOrd="0" presId="urn:microsoft.com/office/officeart/2005/8/layout/cycle2"/>
    <dgm:cxn modelId="{F6EADC9C-01FA-4464-9F45-DD4879262F8D}" type="presParOf" srcId="{74BB5D9B-64F3-4ED6-8AEE-8369602324B7}" destId="{F0AF7C83-9025-4B69-B87D-27EC85907A2A}" srcOrd="0" destOrd="0" presId="urn:microsoft.com/office/officeart/2005/8/layout/cycle2"/>
    <dgm:cxn modelId="{5AABEA70-0568-44C8-ABEB-C4E77B473F2C}" type="presParOf" srcId="{992D672B-BF21-4221-B965-B56C38B5688C}" destId="{B3EE9900-EDDC-4F2E-AFFE-732D621B78EA}" srcOrd="2" destOrd="0" presId="urn:microsoft.com/office/officeart/2005/8/layout/cycle2"/>
    <dgm:cxn modelId="{3E42A62E-C076-4734-847E-6A7330D2C2CE}" type="presParOf" srcId="{992D672B-BF21-4221-B965-B56C38B5688C}" destId="{FFC8DF47-D180-45C7-B54B-696788A9C6CC}" srcOrd="3" destOrd="0" presId="urn:microsoft.com/office/officeart/2005/8/layout/cycle2"/>
    <dgm:cxn modelId="{1E7A412F-490F-43E3-8ABE-0F509EDE6C5B}" type="presParOf" srcId="{FFC8DF47-D180-45C7-B54B-696788A9C6CC}" destId="{CBED9EC6-E03A-4007-85F1-FDEB2C25816E}" srcOrd="0" destOrd="0" presId="urn:microsoft.com/office/officeart/2005/8/layout/cycle2"/>
    <dgm:cxn modelId="{C2635EC9-9C8F-4CC3-8A92-CC84CC58BAF1}" type="presParOf" srcId="{992D672B-BF21-4221-B965-B56C38B5688C}" destId="{A942B7DC-1FAC-4BA4-88B4-30D46917135E}" srcOrd="4" destOrd="0" presId="urn:microsoft.com/office/officeart/2005/8/layout/cycle2"/>
    <dgm:cxn modelId="{C046CC71-5650-444A-A9BD-6FBC45DDDB27}" type="presParOf" srcId="{992D672B-BF21-4221-B965-B56C38B5688C}" destId="{30D1D712-BF92-4491-90F4-3913266167ED}" srcOrd="5" destOrd="0" presId="urn:microsoft.com/office/officeart/2005/8/layout/cycle2"/>
    <dgm:cxn modelId="{5878BDA6-0256-4F6D-AF6A-3224889576BA}" type="presParOf" srcId="{30D1D712-BF92-4491-90F4-3913266167ED}" destId="{650A7762-66C2-4B0A-A126-1DB81D64EDD4}" srcOrd="0" destOrd="0" presId="urn:microsoft.com/office/officeart/2005/8/layout/cycle2"/>
    <dgm:cxn modelId="{B1C25EDB-6B4F-48E7-B8C7-A06755494B3B}" type="presParOf" srcId="{992D672B-BF21-4221-B965-B56C38B5688C}" destId="{54F39367-087E-4CFD-A283-5B32AFA7E39D}" srcOrd="6" destOrd="0" presId="urn:microsoft.com/office/officeart/2005/8/layout/cycle2"/>
    <dgm:cxn modelId="{DAA2B295-B56B-4CE3-A864-D28212FBDB7E}" type="presParOf" srcId="{992D672B-BF21-4221-B965-B56C38B5688C}" destId="{3951F618-CE1F-428A-9223-9EA79D2A4EBA}" srcOrd="7" destOrd="0" presId="urn:microsoft.com/office/officeart/2005/8/layout/cycle2"/>
    <dgm:cxn modelId="{B7C4C632-2370-459B-B056-6B5337049F96}" type="presParOf" srcId="{3951F618-CE1F-428A-9223-9EA79D2A4EBA}" destId="{D0C0BC91-7BCA-41E8-BA19-CA35B7BAE764}" srcOrd="0" destOrd="0" presId="urn:microsoft.com/office/officeart/2005/8/layout/cycle2"/>
    <dgm:cxn modelId="{8AB1AD51-EE54-4561-8C01-D17ACF671BDE}" type="presParOf" srcId="{992D672B-BF21-4221-B965-B56C38B5688C}" destId="{24192B8C-D01A-47A2-8ABE-FF7BDC2D6940}" srcOrd="8" destOrd="0" presId="urn:microsoft.com/office/officeart/2005/8/layout/cycle2"/>
    <dgm:cxn modelId="{02D0C566-751D-418C-A30A-ED82A2D2B5B5}" type="presParOf" srcId="{992D672B-BF21-4221-B965-B56C38B5688C}" destId="{F413DDC4-8A33-40A0-A2CA-121EF30466A7}" srcOrd="9" destOrd="0" presId="urn:microsoft.com/office/officeart/2005/8/layout/cycle2"/>
    <dgm:cxn modelId="{E067232E-04FC-485E-BD1A-EFB8E1E3C9C0}" type="presParOf" srcId="{F413DDC4-8A33-40A0-A2CA-121EF30466A7}" destId="{4F0A0DA5-BB30-4313-AD5E-6678E0B3A55A}" srcOrd="0" destOrd="0" presId="urn:microsoft.com/office/officeart/2005/8/layout/cycle2"/>
    <dgm:cxn modelId="{110D2CE7-EB66-4556-A1E0-3348F5F3BFD5}" type="presParOf" srcId="{992D672B-BF21-4221-B965-B56C38B5688C}" destId="{A1253980-4BB7-42C5-AC2B-878B709FA18B}" srcOrd="10" destOrd="0" presId="urn:microsoft.com/office/officeart/2005/8/layout/cycle2"/>
    <dgm:cxn modelId="{E2491856-21FA-48F4-B8C5-2C0B6967379A}" type="presParOf" srcId="{992D672B-BF21-4221-B965-B56C38B5688C}" destId="{26B78B69-D8BD-4F94-84B4-CFB4F1B8FB88}" srcOrd="11" destOrd="0" presId="urn:microsoft.com/office/officeart/2005/8/layout/cycle2"/>
    <dgm:cxn modelId="{65A0A02A-78C2-42CE-BD90-2D72D1539869}" type="presParOf" srcId="{26B78B69-D8BD-4F94-84B4-CFB4F1B8FB88}" destId="{B5C937C4-5458-4E44-8133-55B903B1AE36}" srcOrd="0" destOrd="0" presId="urn:microsoft.com/office/officeart/2005/8/layout/cycle2"/>
    <dgm:cxn modelId="{3B0ADF79-DAB3-4F50-8FF1-AEAF73CD4729}" type="presParOf" srcId="{992D672B-BF21-4221-B965-B56C38B5688C}" destId="{124F6FFF-A724-404F-A3A6-F44CBFBB0569}" srcOrd="12" destOrd="0" presId="urn:microsoft.com/office/officeart/2005/8/layout/cycle2"/>
    <dgm:cxn modelId="{CC0A91BD-A160-47DC-8865-9B88755983E4}" type="presParOf" srcId="{992D672B-BF21-4221-B965-B56C38B5688C}" destId="{35790DDC-B994-4642-B305-8DAE0FB03509}" srcOrd="13" destOrd="0" presId="urn:microsoft.com/office/officeart/2005/8/layout/cycle2"/>
    <dgm:cxn modelId="{D770C119-7F6B-4645-ABF2-3BCEF3322929}" type="presParOf" srcId="{35790DDC-B994-4642-B305-8DAE0FB03509}" destId="{ECB91E8F-1D5D-4FBA-9261-65BA8AF4E839}" srcOrd="0" destOrd="0" presId="urn:microsoft.com/office/officeart/2005/8/layout/cycle2"/>
    <dgm:cxn modelId="{79BF45A2-50FC-400E-8046-9733F22DDB70}" type="presParOf" srcId="{992D672B-BF21-4221-B965-B56C38B5688C}" destId="{91645956-DD56-4817-B3FE-51E8672D1E75}" srcOrd="14" destOrd="0" presId="urn:microsoft.com/office/officeart/2005/8/layout/cycle2"/>
    <dgm:cxn modelId="{541FF52C-1560-4F60-9701-118A14DAE227}" type="presParOf" srcId="{992D672B-BF21-4221-B965-B56C38B5688C}" destId="{F194472F-E9D7-414E-B009-D1266333B335}" srcOrd="15" destOrd="0" presId="urn:microsoft.com/office/officeart/2005/8/layout/cycle2"/>
    <dgm:cxn modelId="{1266A1BE-0D64-4325-92EA-203DFED79ADE}" type="presParOf" srcId="{F194472F-E9D7-414E-B009-D1266333B335}" destId="{531D4639-D2AC-4D4B-95BA-439B2C1BC1E2}" srcOrd="0" destOrd="0" presId="urn:microsoft.com/office/officeart/2005/8/layout/cycle2"/>
    <dgm:cxn modelId="{08A03E7A-3703-4EAB-8FAA-678177B238E4}" type="presParOf" srcId="{992D672B-BF21-4221-B965-B56C38B5688C}" destId="{28698267-7AEA-47B0-8C6D-28A80C44B0C1}" srcOrd="16" destOrd="0" presId="urn:microsoft.com/office/officeart/2005/8/layout/cycle2"/>
    <dgm:cxn modelId="{A7AD1A89-0678-41CC-85FE-96D21BC322BC}" type="presParOf" srcId="{992D672B-BF21-4221-B965-B56C38B5688C}" destId="{DD0CF29F-9E81-4D88-B3D2-A76920B34918}" srcOrd="17" destOrd="0" presId="urn:microsoft.com/office/officeart/2005/8/layout/cycle2"/>
    <dgm:cxn modelId="{D01063AB-6718-4794-B667-18388AA2CA2A}" type="presParOf" srcId="{DD0CF29F-9E81-4D88-B3D2-A76920B34918}" destId="{E05F7148-EE8D-4977-8443-6194047EE796}" srcOrd="0" destOrd="0" presId="urn:microsoft.com/office/officeart/2005/8/layout/cycle2"/>
    <dgm:cxn modelId="{9DAB84CC-179C-414F-8706-A093C3B59B53}" type="presParOf" srcId="{992D672B-BF21-4221-B965-B56C38B5688C}" destId="{7019A343-AB68-43ED-A054-B0B3778E8026}" srcOrd="18" destOrd="0" presId="urn:microsoft.com/office/officeart/2005/8/layout/cycle2"/>
    <dgm:cxn modelId="{03DC4768-F9CE-4C73-B6B8-5FF7B3DA2DAD}" type="presParOf" srcId="{992D672B-BF21-4221-B965-B56C38B5688C}" destId="{87BE32AF-968C-442B-A104-3C3E11B9E7B8}" srcOrd="19" destOrd="0" presId="urn:microsoft.com/office/officeart/2005/8/layout/cycle2"/>
    <dgm:cxn modelId="{11397957-9B73-40A7-B5A2-81F5BAC57FD2}" type="presParOf" srcId="{87BE32AF-968C-442B-A104-3C3E11B9E7B8}" destId="{D7B91C5C-1A56-4A5B-8B27-FEF5832FBC5A}"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C24E2E-C0E9-443E-9586-F7B96B905578}"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tr-TR"/>
        </a:p>
      </dgm:t>
    </dgm:pt>
    <dgm:pt modelId="{EC917905-C24A-4836-BDF6-2172ED2CAE81}">
      <dgm:prSet phldrT="[Metin]" custT="1"/>
      <dgm:spPr/>
      <dgm:t>
        <a:bodyPr/>
        <a:lstStyle/>
        <a:p>
          <a:r>
            <a:rPr lang="tr-TR" sz="2400" b="1" dirty="0" smtClean="0">
              <a:solidFill>
                <a:schemeClr val="tx1"/>
              </a:solidFill>
            </a:rPr>
            <a:t>İNSAN</a:t>
          </a:r>
          <a:endParaRPr lang="tr-TR" sz="2400" b="1" dirty="0">
            <a:solidFill>
              <a:schemeClr val="tx1"/>
            </a:solidFill>
          </a:endParaRPr>
        </a:p>
      </dgm:t>
    </dgm:pt>
    <dgm:pt modelId="{EF0FAB2B-4062-4026-8C24-23D69D4EE342}" type="parTrans" cxnId="{85C40A6F-573A-4B96-B1EF-21D701842CC3}">
      <dgm:prSet/>
      <dgm:spPr/>
      <dgm:t>
        <a:bodyPr/>
        <a:lstStyle/>
        <a:p>
          <a:endParaRPr lang="tr-TR" sz="1800" b="1">
            <a:solidFill>
              <a:schemeClr val="tx1"/>
            </a:solidFill>
          </a:endParaRPr>
        </a:p>
      </dgm:t>
    </dgm:pt>
    <dgm:pt modelId="{211F9911-40C2-4E5B-AE6A-F10757881494}" type="sibTrans" cxnId="{85C40A6F-573A-4B96-B1EF-21D701842CC3}">
      <dgm:prSet/>
      <dgm:spPr/>
      <dgm:t>
        <a:bodyPr/>
        <a:lstStyle/>
        <a:p>
          <a:endParaRPr lang="tr-TR" sz="1800" b="1">
            <a:solidFill>
              <a:schemeClr val="tx1"/>
            </a:solidFill>
          </a:endParaRPr>
        </a:p>
      </dgm:t>
    </dgm:pt>
    <dgm:pt modelId="{666B493A-505B-4FF3-A378-E9ADE08A2D4B}">
      <dgm:prSet phldrT="[Metin]" custT="1"/>
      <dgm:spPr/>
      <dgm:t>
        <a:bodyPr/>
        <a:lstStyle/>
        <a:p>
          <a:r>
            <a:rPr lang="tr-TR" sz="1200" b="1" dirty="0" smtClean="0">
              <a:solidFill>
                <a:schemeClr val="tx1"/>
              </a:solidFill>
            </a:rPr>
            <a:t>İstismar</a:t>
          </a:r>
          <a:endParaRPr lang="tr-TR" sz="1200" b="1" dirty="0">
            <a:solidFill>
              <a:schemeClr val="tx1"/>
            </a:solidFill>
          </a:endParaRPr>
        </a:p>
      </dgm:t>
    </dgm:pt>
    <dgm:pt modelId="{082CE7DE-DF27-4DEE-A5D8-7306E6F9D405}" type="parTrans" cxnId="{DA6BB63F-832C-4985-86B9-9A1AF8C40AD3}">
      <dgm:prSet/>
      <dgm:spPr/>
      <dgm:t>
        <a:bodyPr/>
        <a:lstStyle/>
        <a:p>
          <a:endParaRPr lang="tr-TR" sz="1800" b="1">
            <a:solidFill>
              <a:schemeClr val="tx1"/>
            </a:solidFill>
          </a:endParaRPr>
        </a:p>
      </dgm:t>
    </dgm:pt>
    <dgm:pt modelId="{5973ADA6-FBA3-453E-8487-5CA6001FF001}" type="sibTrans" cxnId="{DA6BB63F-832C-4985-86B9-9A1AF8C40AD3}">
      <dgm:prSet/>
      <dgm:spPr/>
      <dgm:t>
        <a:bodyPr/>
        <a:lstStyle/>
        <a:p>
          <a:endParaRPr lang="tr-TR" sz="1800" b="1">
            <a:solidFill>
              <a:schemeClr val="tx1"/>
            </a:solidFill>
          </a:endParaRPr>
        </a:p>
      </dgm:t>
    </dgm:pt>
    <dgm:pt modelId="{3C1599FA-5147-442A-B415-A22B2A68EA49}">
      <dgm:prSet phldrT="[Metin]" custT="1"/>
      <dgm:spPr/>
      <dgm:t>
        <a:bodyPr/>
        <a:lstStyle/>
        <a:p>
          <a:r>
            <a:rPr lang="tr-TR" sz="1200" b="1" dirty="0" smtClean="0">
              <a:solidFill>
                <a:schemeClr val="tx1"/>
              </a:solidFill>
            </a:rPr>
            <a:t>Şeytan</a:t>
          </a:r>
          <a:endParaRPr lang="tr-TR" sz="1200" b="1" dirty="0">
            <a:solidFill>
              <a:schemeClr val="tx1"/>
            </a:solidFill>
          </a:endParaRPr>
        </a:p>
      </dgm:t>
    </dgm:pt>
    <dgm:pt modelId="{DAB54A78-3D16-418C-8E13-60E38EEC9A80}" type="parTrans" cxnId="{66638F61-BFCC-4FBC-8A6D-E51BCE5CE35E}">
      <dgm:prSet/>
      <dgm:spPr/>
      <dgm:t>
        <a:bodyPr/>
        <a:lstStyle/>
        <a:p>
          <a:endParaRPr lang="tr-TR" sz="1800" b="1">
            <a:solidFill>
              <a:schemeClr val="tx1"/>
            </a:solidFill>
          </a:endParaRPr>
        </a:p>
      </dgm:t>
    </dgm:pt>
    <dgm:pt modelId="{1A704D53-F8F2-460D-BA68-1CB21259E8EE}" type="sibTrans" cxnId="{66638F61-BFCC-4FBC-8A6D-E51BCE5CE35E}">
      <dgm:prSet/>
      <dgm:spPr/>
      <dgm:t>
        <a:bodyPr/>
        <a:lstStyle/>
        <a:p>
          <a:endParaRPr lang="tr-TR" sz="1800" b="1">
            <a:solidFill>
              <a:schemeClr val="tx1"/>
            </a:solidFill>
          </a:endParaRPr>
        </a:p>
      </dgm:t>
    </dgm:pt>
    <dgm:pt modelId="{B239D22B-AEB0-4275-8146-83C82DCBB71B}">
      <dgm:prSet phldrT="[Metin]" custT="1"/>
      <dgm:spPr/>
      <dgm:t>
        <a:bodyPr/>
        <a:lstStyle/>
        <a:p>
          <a:r>
            <a:rPr lang="tr-TR" sz="1200" b="1" dirty="0" smtClean="0">
              <a:solidFill>
                <a:schemeClr val="tx1"/>
              </a:solidFill>
            </a:rPr>
            <a:t>Heyecan</a:t>
          </a:r>
          <a:endParaRPr lang="tr-TR" sz="1200" b="1" dirty="0">
            <a:solidFill>
              <a:schemeClr val="tx1"/>
            </a:solidFill>
          </a:endParaRPr>
        </a:p>
      </dgm:t>
    </dgm:pt>
    <dgm:pt modelId="{5A8950D2-49AD-4B74-B33D-A3BDE6C72B6B}" type="parTrans" cxnId="{8AE5838A-8D99-4F34-8F64-23163D3E583E}">
      <dgm:prSet/>
      <dgm:spPr/>
      <dgm:t>
        <a:bodyPr/>
        <a:lstStyle/>
        <a:p>
          <a:endParaRPr lang="tr-TR" sz="1800" b="1">
            <a:solidFill>
              <a:schemeClr val="tx1"/>
            </a:solidFill>
          </a:endParaRPr>
        </a:p>
      </dgm:t>
    </dgm:pt>
    <dgm:pt modelId="{9A0AA936-E704-4743-B928-0E4E3BBB70E6}" type="sibTrans" cxnId="{8AE5838A-8D99-4F34-8F64-23163D3E583E}">
      <dgm:prSet/>
      <dgm:spPr/>
      <dgm:t>
        <a:bodyPr/>
        <a:lstStyle/>
        <a:p>
          <a:endParaRPr lang="tr-TR" sz="1800" b="1">
            <a:solidFill>
              <a:schemeClr val="tx1"/>
            </a:solidFill>
          </a:endParaRPr>
        </a:p>
      </dgm:t>
    </dgm:pt>
    <dgm:pt modelId="{12F6D7EE-68C5-4962-80A2-161BAFE566FF}">
      <dgm:prSet phldrT="[Metin]" custT="1"/>
      <dgm:spPr/>
      <dgm:t>
        <a:bodyPr/>
        <a:lstStyle/>
        <a:p>
          <a:r>
            <a:rPr lang="tr-TR" sz="1200" b="1" dirty="0" smtClean="0">
              <a:solidFill>
                <a:schemeClr val="tx1"/>
              </a:solidFill>
            </a:rPr>
            <a:t>Şer odaklar</a:t>
          </a:r>
          <a:endParaRPr lang="tr-TR" sz="1200" b="1" dirty="0">
            <a:solidFill>
              <a:schemeClr val="tx1"/>
            </a:solidFill>
          </a:endParaRPr>
        </a:p>
      </dgm:t>
    </dgm:pt>
    <dgm:pt modelId="{3215AFA3-594D-4816-8BDA-142D65761B82}" type="parTrans" cxnId="{0D41C0CB-13F0-4944-B2EA-6F1141D22FBF}">
      <dgm:prSet/>
      <dgm:spPr/>
      <dgm:t>
        <a:bodyPr/>
        <a:lstStyle/>
        <a:p>
          <a:endParaRPr lang="tr-TR" sz="1800" b="1">
            <a:solidFill>
              <a:schemeClr val="tx1"/>
            </a:solidFill>
          </a:endParaRPr>
        </a:p>
      </dgm:t>
    </dgm:pt>
    <dgm:pt modelId="{0B74FC9A-3CF1-4218-A611-07D7BD57BB8C}" type="sibTrans" cxnId="{0D41C0CB-13F0-4944-B2EA-6F1141D22FBF}">
      <dgm:prSet/>
      <dgm:spPr/>
      <dgm:t>
        <a:bodyPr/>
        <a:lstStyle/>
        <a:p>
          <a:endParaRPr lang="tr-TR" sz="1800" b="1">
            <a:solidFill>
              <a:schemeClr val="tx1"/>
            </a:solidFill>
          </a:endParaRPr>
        </a:p>
      </dgm:t>
    </dgm:pt>
    <dgm:pt modelId="{1726F9F4-3463-4EE8-9715-D56F38DD1B8F}">
      <dgm:prSet phldrT="[Metin]" custT="1"/>
      <dgm:spPr/>
      <dgm:t>
        <a:bodyPr/>
        <a:lstStyle/>
        <a:p>
          <a:r>
            <a:rPr lang="tr-TR" sz="1200" b="1" dirty="0" smtClean="0">
              <a:solidFill>
                <a:schemeClr val="tx1"/>
              </a:solidFill>
            </a:rPr>
            <a:t>Çevre</a:t>
          </a:r>
          <a:endParaRPr lang="tr-TR" sz="1200" b="1" dirty="0">
            <a:solidFill>
              <a:schemeClr val="tx1"/>
            </a:solidFill>
          </a:endParaRPr>
        </a:p>
      </dgm:t>
    </dgm:pt>
    <dgm:pt modelId="{505706EC-2172-42C2-9B0C-3D4B0391A78C}" type="parTrans" cxnId="{1515CE06-7F84-4760-B952-2F3407A8987A}">
      <dgm:prSet/>
      <dgm:spPr/>
      <dgm:t>
        <a:bodyPr/>
        <a:lstStyle/>
        <a:p>
          <a:endParaRPr lang="tr-TR" sz="1800" b="1">
            <a:solidFill>
              <a:schemeClr val="tx1"/>
            </a:solidFill>
          </a:endParaRPr>
        </a:p>
      </dgm:t>
    </dgm:pt>
    <dgm:pt modelId="{9C829AD4-8EB2-4A25-B4BA-4FFDFAB4A5DD}" type="sibTrans" cxnId="{1515CE06-7F84-4760-B952-2F3407A8987A}">
      <dgm:prSet/>
      <dgm:spPr/>
      <dgm:t>
        <a:bodyPr/>
        <a:lstStyle/>
        <a:p>
          <a:endParaRPr lang="tr-TR" sz="1800" b="1">
            <a:solidFill>
              <a:schemeClr val="tx1"/>
            </a:solidFill>
          </a:endParaRPr>
        </a:p>
      </dgm:t>
    </dgm:pt>
    <dgm:pt modelId="{63A0B875-59FB-4469-9814-99A10CD30E64}">
      <dgm:prSet phldrT="[Metin]" custT="1"/>
      <dgm:spPr/>
      <dgm:t>
        <a:bodyPr/>
        <a:lstStyle/>
        <a:p>
          <a:r>
            <a:rPr lang="tr-TR" sz="1200" b="1" dirty="0" smtClean="0">
              <a:solidFill>
                <a:schemeClr val="tx1"/>
              </a:solidFill>
            </a:rPr>
            <a:t>Arkadaş grubu</a:t>
          </a:r>
          <a:endParaRPr lang="tr-TR" sz="1200" b="1" dirty="0">
            <a:solidFill>
              <a:schemeClr val="tx1"/>
            </a:solidFill>
          </a:endParaRPr>
        </a:p>
      </dgm:t>
    </dgm:pt>
    <dgm:pt modelId="{12CC3400-A906-4F70-9DF6-3AB5E545B7AC}" type="parTrans" cxnId="{BE60EEDC-468F-42CE-B5F6-201B666EDC83}">
      <dgm:prSet/>
      <dgm:spPr/>
      <dgm:t>
        <a:bodyPr/>
        <a:lstStyle/>
        <a:p>
          <a:endParaRPr lang="tr-TR" sz="1800" b="1">
            <a:solidFill>
              <a:schemeClr val="tx1"/>
            </a:solidFill>
          </a:endParaRPr>
        </a:p>
      </dgm:t>
    </dgm:pt>
    <dgm:pt modelId="{7698E541-FA72-49E4-9569-FBE62BA6CC64}" type="sibTrans" cxnId="{BE60EEDC-468F-42CE-B5F6-201B666EDC83}">
      <dgm:prSet/>
      <dgm:spPr/>
      <dgm:t>
        <a:bodyPr/>
        <a:lstStyle/>
        <a:p>
          <a:endParaRPr lang="tr-TR" sz="1800" b="1">
            <a:solidFill>
              <a:schemeClr val="tx1"/>
            </a:solidFill>
          </a:endParaRPr>
        </a:p>
      </dgm:t>
    </dgm:pt>
    <dgm:pt modelId="{5A04F441-7082-4162-B06B-01E932FB65B1}">
      <dgm:prSet phldrT="[Metin]" custT="1"/>
      <dgm:spPr/>
      <dgm:t>
        <a:bodyPr/>
        <a:lstStyle/>
        <a:p>
          <a:r>
            <a:rPr lang="tr-TR" sz="1200" b="1" dirty="0" smtClean="0">
              <a:solidFill>
                <a:schemeClr val="tx1"/>
              </a:solidFill>
            </a:rPr>
            <a:t>Vesvese</a:t>
          </a:r>
          <a:endParaRPr lang="tr-TR" sz="1200" b="1" dirty="0">
            <a:solidFill>
              <a:schemeClr val="tx1"/>
            </a:solidFill>
          </a:endParaRPr>
        </a:p>
      </dgm:t>
    </dgm:pt>
    <dgm:pt modelId="{80728EE0-2F7B-4E86-A4AF-E82FCBCDF0A7}" type="parTrans" cxnId="{A206A279-82E9-4A04-BFE8-6CCE22AC9E8D}">
      <dgm:prSet/>
      <dgm:spPr/>
      <dgm:t>
        <a:bodyPr/>
        <a:lstStyle/>
        <a:p>
          <a:endParaRPr lang="tr-TR" sz="1800" b="1">
            <a:solidFill>
              <a:schemeClr val="tx1"/>
            </a:solidFill>
          </a:endParaRPr>
        </a:p>
      </dgm:t>
    </dgm:pt>
    <dgm:pt modelId="{11E9F2A2-BDF4-4D0B-A590-A8D05D9D28C7}" type="sibTrans" cxnId="{A206A279-82E9-4A04-BFE8-6CCE22AC9E8D}">
      <dgm:prSet/>
      <dgm:spPr/>
      <dgm:t>
        <a:bodyPr/>
        <a:lstStyle/>
        <a:p>
          <a:endParaRPr lang="tr-TR" sz="1800" b="1">
            <a:solidFill>
              <a:schemeClr val="tx1"/>
            </a:solidFill>
          </a:endParaRPr>
        </a:p>
      </dgm:t>
    </dgm:pt>
    <dgm:pt modelId="{EA98DBA2-341A-4BC7-AFF2-B4F845C37A74}">
      <dgm:prSet phldrT="[Metin]" custT="1"/>
      <dgm:spPr/>
      <dgm:t>
        <a:bodyPr/>
        <a:lstStyle/>
        <a:p>
          <a:r>
            <a:rPr lang="tr-TR" sz="1200" b="1" dirty="0" smtClean="0">
              <a:solidFill>
                <a:schemeClr val="tx1"/>
              </a:solidFill>
            </a:rPr>
            <a:t>Değişim</a:t>
          </a:r>
          <a:endParaRPr lang="tr-TR" sz="1200" b="1" dirty="0">
            <a:solidFill>
              <a:schemeClr val="tx1"/>
            </a:solidFill>
          </a:endParaRPr>
        </a:p>
      </dgm:t>
    </dgm:pt>
    <dgm:pt modelId="{96539BB4-ED6C-4423-A9A6-CB18B4AEE6D1}" type="parTrans" cxnId="{ABCDCCC1-97DE-47A1-873A-068EE9BDC5EB}">
      <dgm:prSet/>
      <dgm:spPr/>
      <dgm:t>
        <a:bodyPr/>
        <a:lstStyle/>
        <a:p>
          <a:endParaRPr lang="tr-TR" sz="1800" b="1">
            <a:solidFill>
              <a:schemeClr val="tx1"/>
            </a:solidFill>
          </a:endParaRPr>
        </a:p>
      </dgm:t>
    </dgm:pt>
    <dgm:pt modelId="{D3E707BC-3802-4771-9896-2DB51553B0EE}" type="sibTrans" cxnId="{ABCDCCC1-97DE-47A1-873A-068EE9BDC5EB}">
      <dgm:prSet/>
      <dgm:spPr/>
      <dgm:t>
        <a:bodyPr/>
        <a:lstStyle/>
        <a:p>
          <a:endParaRPr lang="tr-TR" sz="1800" b="1">
            <a:solidFill>
              <a:schemeClr val="tx1"/>
            </a:solidFill>
          </a:endParaRPr>
        </a:p>
      </dgm:t>
    </dgm:pt>
    <dgm:pt modelId="{A3207E94-F650-4E53-8788-1A75F7F9AA1D}">
      <dgm:prSet phldrT="[Metin]" custT="1"/>
      <dgm:spPr/>
      <dgm:t>
        <a:bodyPr/>
        <a:lstStyle/>
        <a:p>
          <a:r>
            <a:rPr lang="tr-TR" sz="1200" b="1" dirty="0" smtClean="0">
              <a:solidFill>
                <a:schemeClr val="tx1"/>
              </a:solidFill>
            </a:rPr>
            <a:t>Heves ve arzu</a:t>
          </a:r>
          <a:endParaRPr lang="tr-TR" sz="1200" b="1" dirty="0">
            <a:solidFill>
              <a:schemeClr val="tx1"/>
            </a:solidFill>
          </a:endParaRPr>
        </a:p>
      </dgm:t>
    </dgm:pt>
    <dgm:pt modelId="{616C18EA-3066-46C6-AD8D-8A097965CE1B}" type="parTrans" cxnId="{7C4804E0-63CB-49F9-822D-234198A58317}">
      <dgm:prSet/>
      <dgm:spPr/>
      <dgm:t>
        <a:bodyPr/>
        <a:lstStyle/>
        <a:p>
          <a:endParaRPr lang="tr-TR" sz="1800" b="1">
            <a:solidFill>
              <a:schemeClr val="tx1"/>
            </a:solidFill>
          </a:endParaRPr>
        </a:p>
      </dgm:t>
    </dgm:pt>
    <dgm:pt modelId="{3F978463-FFD7-448E-A2B9-6EABD9E5C449}" type="sibTrans" cxnId="{7C4804E0-63CB-49F9-822D-234198A58317}">
      <dgm:prSet/>
      <dgm:spPr/>
      <dgm:t>
        <a:bodyPr/>
        <a:lstStyle/>
        <a:p>
          <a:endParaRPr lang="tr-TR" sz="1800" b="1">
            <a:solidFill>
              <a:schemeClr val="tx1"/>
            </a:solidFill>
          </a:endParaRPr>
        </a:p>
      </dgm:t>
    </dgm:pt>
    <dgm:pt modelId="{DEA229E6-6AAA-4721-B4FA-F86278DACFC6}">
      <dgm:prSet phldrT="[Metin]" custT="1"/>
      <dgm:spPr/>
      <dgm:t>
        <a:bodyPr/>
        <a:lstStyle/>
        <a:p>
          <a:r>
            <a:rPr lang="tr-TR" sz="1200" b="1" dirty="0" smtClean="0">
              <a:solidFill>
                <a:schemeClr val="tx1"/>
              </a:solidFill>
            </a:rPr>
            <a:t>Cinsellik</a:t>
          </a:r>
          <a:endParaRPr lang="tr-TR" sz="1200" b="1" dirty="0">
            <a:solidFill>
              <a:schemeClr val="tx1"/>
            </a:solidFill>
          </a:endParaRPr>
        </a:p>
      </dgm:t>
    </dgm:pt>
    <dgm:pt modelId="{7DE3914A-8875-4F0B-B93D-E11D5873D1D2}" type="parTrans" cxnId="{60B49929-BDBB-4A35-89FB-C631D754BD1F}">
      <dgm:prSet/>
      <dgm:spPr/>
      <dgm:t>
        <a:bodyPr/>
        <a:lstStyle/>
        <a:p>
          <a:endParaRPr lang="tr-TR" sz="1800" b="1">
            <a:solidFill>
              <a:schemeClr val="tx1"/>
            </a:solidFill>
          </a:endParaRPr>
        </a:p>
      </dgm:t>
    </dgm:pt>
    <dgm:pt modelId="{CE495EAD-93A1-42D7-9933-25D18BC67FC8}" type="sibTrans" cxnId="{60B49929-BDBB-4A35-89FB-C631D754BD1F}">
      <dgm:prSet/>
      <dgm:spPr/>
      <dgm:t>
        <a:bodyPr/>
        <a:lstStyle/>
        <a:p>
          <a:endParaRPr lang="tr-TR" sz="1800" b="1">
            <a:solidFill>
              <a:schemeClr val="tx1"/>
            </a:solidFill>
          </a:endParaRPr>
        </a:p>
      </dgm:t>
    </dgm:pt>
    <dgm:pt modelId="{B40EA4AB-ABE7-4CCA-8014-D71CD0603DAF}">
      <dgm:prSet phldrT="[Metin]" custT="1"/>
      <dgm:spPr/>
      <dgm:t>
        <a:bodyPr/>
        <a:lstStyle/>
        <a:p>
          <a:r>
            <a:rPr lang="tr-TR" sz="1200" b="1" dirty="0" smtClean="0">
              <a:solidFill>
                <a:schemeClr val="tx1"/>
              </a:solidFill>
            </a:rPr>
            <a:t>Elektronik dünya</a:t>
          </a:r>
          <a:endParaRPr lang="tr-TR" sz="1200" b="1" dirty="0">
            <a:solidFill>
              <a:schemeClr val="tx1"/>
            </a:solidFill>
          </a:endParaRPr>
        </a:p>
      </dgm:t>
    </dgm:pt>
    <dgm:pt modelId="{60497318-0CC2-4AF4-8CAF-54501649E999}" type="parTrans" cxnId="{7122B5E1-9A7D-43F0-AC77-0A162AE1D067}">
      <dgm:prSet/>
      <dgm:spPr/>
      <dgm:t>
        <a:bodyPr/>
        <a:lstStyle/>
        <a:p>
          <a:endParaRPr lang="tr-TR" sz="1800" b="1">
            <a:solidFill>
              <a:schemeClr val="tx1"/>
            </a:solidFill>
          </a:endParaRPr>
        </a:p>
      </dgm:t>
    </dgm:pt>
    <dgm:pt modelId="{C44CA9D0-78C7-40BC-852C-E1601954D51E}" type="sibTrans" cxnId="{7122B5E1-9A7D-43F0-AC77-0A162AE1D067}">
      <dgm:prSet/>
      <dgm:spPr/>
      <dgm:t>
        <a:bodyPr/>
        <a:lstStyle/>
        <a:p>
          <a:endParaRPr lang="tr-TR" sz="1800" b="1">
            <a:solidFill>
              <a:schemeClr val="tx1"/>
            </a:solidFill>
          </a:endParaRPr>
        </a:p>
      </dgm:t>
    </dgm:pt>
    <dgm:pt modelId="{E4E074F3-CAC3-4B9B-9E61-3A30A4A46B18}">
      <dgm:prSet phldrT="[Metin]" custT="1"/>
      <dgm:spPr/>
      <dgm:t>
        <a:bodyPr/>
        <a:lstStyle/>
        <a:p>
          <a:r>
            <a:rPr lang="tr-TR" sz="1200" b="1" dirty="0" smtClean="0">
              <a:solidFill>
                <a:schemeClr val="tx1"/>
              </a:solidFill>
            </a:rPr>
            <a:t>Endişe</a:t>
          </a:r>
          <a:endParaRPr lang="tr-TR" sz="1200" b="1" dirty="0">
            <a:solidFill>
              <a:schemeClr val="tx1"/>
            </a:solidFill>
          </a:endParaRPr>
        </a:p>
      </dgm:t>
    </dgm:pt>
    <dgm:pt modelId="{42AECBE9-E2AE-4CEA-A671-00CF40D438A1}" type="parTrans" cxnId="{071DA1F1-1F69-4F51-A3E5-1BCF78A0A4AF}">
      <dgm:prSet/>
      <dgm:spPr/>
      <dgm:t>
        <a:bodyPr/>
        <a:lstStyle/>
        <a:p>
          <a:endParaRPr lang="tr-TR" sz="1800" b="1">
            <a:solidFill>
              <a:schemeClr val="tx1"/>
            </a:solidFill>
          </a:endParaRPr>
        </a:p>
      </dgm:t>
    </dgm:pt>
    <dgm:pt modelId="{DE3156AE-7E9E-4B60-91DE-AC2FA2EE42D7}" type="sibTrans" cxnId="{071DA1F1-1F69-4F51-A3E5-1BCF78A0A4AF}">
      <dgm:prSet/>
      <dgm:spPr/>
      <dgm:t>
        <a:bodyPr/>
        <a:lstStyle/>
        <a:p>
          <a:endParaRPr lang="tr-TR" sz="1800" b="1">
            <a:solidFill>
              <a:schemeClr val="tx1"/>
            </a:solidFill>
          </a:endParaRPr>
        </a:p>
      </dgm:t>
    </dgm:pt>
    <dgm:pt modelId="{DD0A1F82-1441-4D35-A918-D950C563BD61}">
      <dgm:prSet phldrT="[Metin]"/>
      <dgm:spPr/>
      <dgm:t>
        <a:bodyPr/>
        <a:lstStyle/>
        <a:p>
          <a:r>
            <a:rPr lang="tr-TR" sz="1800" b="1" dirty="0" smtClean="0">
              <a:solidFill>
                <a:schemeClr val="tx1"/>
              </a:solidFill>
            </a:rPr>
            <a:t>Aşk</a:t>
          </a:r>
          <a:endParaRPr lang="tr-TR" sz="1800" b="1" dirty="0">
            <a:solidFill>
              <a:schemeClr val="tx1"/>
            </a:solidFill>
          </a:endParaRPr>
        </a:p>
      </dgm:t>
    </dgm:pt>
    <dgm:pt modelId="{5FA40281-322F-40DD-878B-C08424389681}" type="parTrans" cxnId="{5094F3E3-559D-4BA0-A5C2-687C6773504A}">
      <dgm:prSet/>
      <dgm:spPr/>
      <dgm:t>
        <a:bodyPr/>
        <a:lstStyle/>
        <a:p>
          <a:endParaRPr lang="tr-TR" sz="1800" b="1">
            <a:solidFill>
              <a:schemeClr val="tx1"/>
            </a:solidFill>
          </a:endParaRPr>
        </a:p>
      </dgm:t>
    </dgm:pt>
    <dgm:pt modelId="{CC313EEB-35D8-49A0-95F4-883B9CDA20F2}" type="sibTrans" cxnId="{5094F3E3-559D-4BA0-A5C2-687C6773504A}">
      <dgm:prSet/>
      <dgm:spPr/>
      <dgm:t>
        <a:bodyPr/>
        <a:lstStyle/>
        <a:p>
          <a:endParaRPr lang="tr-TR" sz="1800" b="1">
            <a:solidFill>
              <a:schemeClr val="tx1"/>
            </a:solidFill>
          </a:endParaRPr>
        </a:p>
      </dgm:t>
    </dgm:pt>
    <dgm:pt modelId="{1E9373D3-C043-4C04-82EA-FC78118FDCE6}">
      <dgm:prSet phldrT="[Metin]"/>
      <dgm:spPr/>
      <dgm:t>
        <a:bodyPr/>
        <a:lstStyle/>
        <a:p>
          <a:r>
            <a:rPr lang="tr-TR" sz="1800" b="1" dirty="0" smtClean="0">
              <a:solidFill>
                <a:schemeClr val="tx1"/>
              </a:solidFill>
            </a:rPr>
            <a:t>Eğlence</a:t>
          </a:r>
          <a:endParaRPr lang="tr-TR" sz="1800" b="1" dirty="0">
            <a:solidFill>
              <a:schemeClr val="tx1"/>
            </a:solidFill>
          </a:endParaRPr>
        </a:p>
      </dgm:t>
    </dgm:pt>
    <dgm:pt modelId="{C6949C8D-2660-4BC4-A5ED-73ACFEEA2FE6}" type="parTrans" cxnId="{DBCA9B69-76B4-4623-B56D-04893E2EE0B5}">
      <dgm:prSet/>
      <dgm:spPr/>
      <dgm:t>
        <a:bodyPr/>
        <a:lstStyle/>
        <a:p>
          <a:endParaRPr lang="tr-TR">
            <a:solidFill>
              <a:schemeClr val="tx1"/>
            </a:solidFill>
          </a:endParaRPr>
        </a:p>
      </dgm:t>
    </dgm:pt>
    <dgm:pt modelId="{89722925-F8F8-468A-8BB7-AB0F41A41E2E}" type="sibTrans" cxnId="{DBCA9B69-76B4-4623-B56D-04893E2EE0B5}">
      <dgm:prSet/>
      <dgm:spPr/>
      <dgm:t>
        <a:bodyPr/>
        <a:lstStyle/>
        <a:p>
          <a:endParaRPr lang="tr-TR">
            <a:solidFill>
              <a:schemeClr val="tx1"/>
            </a:solidFill>
          </a:endParaRPr>
        </a:p>
      </dgm:t>
    </dgm:pt>
    <dgm:pt modelId="{2ACF3355-80F1-4310-9C1E-091E1DC9032C}" type="pres">
      <dgm:prSet presAssocID="{CBC24E2E-C0E9-443E-9586-F7B96B905578}" presName="Name0" presStyleCnt="0">
        <dgm:presLayoutVars>
          <dgm:chMax val="1"/>
          <dgm:dir/>
          <dgm:animLvl val="ctr"/>
          <dgm:resizeHandles val="exact"/>
        </dgm:presLayoutVars>
      </dgm:prSet>
      <dgm:spPr/>
      <dgm:t>
        <a:bodyPr/>
        <a:lstStyle/>
        <a:p>
          <a:endParaRPr lang="tr-TR"/>
        </a:p>
      </dgm:t>
    </dgm:pt>
    <dgm:pt modelId="{8D10373A-15B0-4304-A577-3EF12DDAEE66}" type="pres">
      <dgm:prSet presAssocID="{EC917905-C24A-4836-BDF6-2172ED2CAE81}" presName="centerShape" presStyleLbl="node0" presStyleIdx="0" presStyleCnt="1" custScaleX="185337"/>
      <dgm:spPr/>
      <dgm:t>
        <a:bodyPr/>
        <a:lstStyle/>
        <a:p>
          <a:endParaRPr lang="tr-TR"/>
        </a:p>
      </dgm:t>
    </dgm:pt>
    <dgm:pt modelId="{983BC38B-701B-46D3-835C-FD0794CA9155}" type="pres">
      <dgm:prSet presAssocID="{082CE7DE-DF27-4DEE-A5D8-7306E6F9D405}" presName="parTrans" presStyleLbl="sibTrans2D1" presStyleIdx="0" presStyleCnt="14"/>
      <dgm:spPr/>
      <dgm:t>
        <a:bodyPr/>
        <a:lstStyle/>
        <a:p>
          <a:endParaRPr lang="tr-TR"/>
        </a:p>
      </dgm:t>
    </dgm:pt>
    <dgm:pt modelId="{97875F3B-05A4-4562-8B05-BE4304FAD290}" type="pres">
      <dgm:prSet presAssocID="{082CE7DE-DF27-4DEE-A5D8-7306E6F9D405}" presName="connectorText" presStyleLbl="sibTrans2D1" presStyleIdx="0" presStyleCnt="14"/>
      <dgm:spPr/>
      <dgm:t>
        <a:bodyPr/>
        <a:lstStyle/>
        <a:p>
          <a:endParaRPr lang="tr-TR"/>
        </a:p>
      </dgm:t>
    </dgm:pt>
    <dgm:pt modelId="{1D90DD57-90CC-49B1-968D-DEFEF71D44E3}" type="pres">
      <dgm:prSet presAssocID="{666B493A-505B-4FF3-A378-E9ADE08A2D4B}" presName="node" presStyleLbl="node1" presStyleIdx="0" presStyleCnt="14" custScaleX="142150" custRadScaleRad="91073">
        <dgm:presLayoutVars>
          <dgm:bulletEnabled val="1"/>
        </dgm:presLayoutVars>
      </dgm:prSet>
      <dgm:spPr/>
      <dgm:t>
        <a:bodyPr/>
        <a:lstStyle/>
        <a:p>
          <a:endParaRPr lang="tr-TR"/>
        </a:p>
      </dgm:t>
    </dgm:pt>
    <dgm:pt modelId="{3E2D729B-EB48-4BA5-87AA-7D17AA88B28D}" type="pres">
      <dgm:prSet presAssocID="{DAB54A78-3D16-418C-8E13-60E38EEC9A80}" presName="parTrans" presStyleLbl="sibTrans2D1" presStyleIdx="1" presStyleCnt="14"/>
      <dgm:spPr/>
      <dgm:t>
        <a:bodyPr/>
        <a:lstStyle/>
        <a:p>
          <a:endParaRPr lang="tr-TR"/>
        </a:p>
      </dgm:t>
    </dgm:pt>
    <dgm:pt modelId="{60CF29B2-EB99-434D-8767-6014D0ACEF9E}" type="pres">
      <dgm:prSet presAssocID="{DAB54A78-3D16-418C-8E13-60E38EEC9A80}" presName="connectorText" presStyleLbl="sibTrans2D1" presStyleIdx="1" presStyleCnt="14"/>
      <dgm:spPr/>
      <dgm:t>
        <a:bodyPr/>
        <a:lstStyle/>
        <a:p>
          <a:endParaRPr lang="tr-TR"/>
        </a:p>
      </dgm:t>
    </dgm:pt>
    <dgm:pt modelId="{A7A60E9E-A888-4047-9077-E6888FD3A002}" type="pres">
      <dgm:prSet presAssocID="{3C1599FA-5147-442A-B415-A22B2A68EA49}" presName="node" presStyleLbl="node1" presStyleIdx="1" presStyleCnt="14" custScaleX="142150" custRadScaleRad="105581" custRadScaleInc="44403">
        <dgm:presLayoutVars>
          <dgm:bulletEnabled val="1"/>
        </dgm:presLayoutVars>
      </dgm:prSet>
      <dgm:spPr/>
      <dgm:t>
        <a:bodyPr/>
        <a:lstStyle/>
        <a:p>
          <a:endParaRPr lang="tr-TR"/>
        </a:p>
      </dgm:t>
    </dgm:pt>
    <dgm:pt modelId="{59B577CC-428F-451D-96D2-B7E81218A87E}" type="pres">
      <dgm:prSet presAssocID="{5A8950D2-49AD-4B74-B33D-A3BDE6C72B6B}" presName="parTrans" presStyleLbl="sibTrans2D1" presStyleIdx="2" presStyleCnt="14"/>
      <dgm:spPr/>
      <dgm:t>
        <a:bodyPr/>
        <a:lstStyle/>
        <a:p>
          <a:endParaRPr lang="tr-TR"/>
        </a:p>
      </dgm:t>
    </dgm:pt>
    <dgm:pt modelId="{777DBB45-F510-4770-9E97-452C7FF2B3C0}" type="pres">
      <dgm:prSet presAssocID="{5A8950D2-49AD-4B74-B33D-A3BDE6C72B6B}" presName="connectorText" presStyleLbl="sibTrans2D1" presStyleIdx="2" presStyleCnt="14"/>
      <dgm:spPr/>
      <dgm:t>
        <a:bodyPr/>
        <a:lstStyle/>
        <a:p>
          <a:endParaRPr lang="tr-TR"/>
        </a:p>
      </dgm:t>
    </dgm:pt>
    <dgm:pt modelId="{1C70833E-263E-49C3-9B72-78B8CB4CA2F0}" type="pres">
      <dgm:prSet presAssocID="{B239D22B-AEB0-4275-8146-83C82DCBB71B}" presName="node" presStyleLbl="node1" presStyleIdx="2" presStyleCnt="14" custScaleX="142150" custRadScaleRad="109356" custRadScaleInc="29640">
        <dgm:presLayoutVars>
          <dgm:bulletEnabled val="1"/>
        </dgm:presLayoutVars>
      </dgm:prSet>
      <dgm:spPr/>
      <dgm:t>
        <a:bodyPr/>
        <a:lstStyle/>
        <a:p>
          <a:endParaRPr lang="tr-TR"/>
        </a:p>
      </dgm:t>
    </dgm:pt>
    <dgm:pt modelId="{7A054AF1-CAA0-4EC0-B626-19E3104993E6}" type="pres">
      <dgm:prSet presAssocID="{3215AFA3-594D-4816-8BDA-142D65761B82}" presName="parTrans" presStyleLbl="sibTrans2D1" presStyleIdx="3" presStyleCnt="14"/>
      <dgm:spPr/>
      <dgm:t>
        <a:bodyPr/>
        <a:lstStyle/>
        <a:p>
          <a:endParaRPr lang="tr-TR"/>
        </a:p>
      </dgm:t>
    </dgm:pt>
    <dgm:pt modelId="{B82AC4DE-90A6-414D-8DCA-21EA19E995D4}" type="pres">
      <dgm:prSet presAssocID="{3215AFA3-594D-4816-8BDA-142D65761B82}" presName="connectorText" presStyleLbl="sibTrans2D1" presStyleIdx="3" presStyleCnt="14"/>
      <dgm:spPr/>
      <dgm:t>
        <a:bodyPr/>
        <a:lstStyle/>
        <a:p>
          <a:endParaRPr lang="tr-TR"/>
        </a:p>
      </dgm:t>
    </dgm:pt>
    <dgm:pt modelId="{99FAC822-87F3-4328-8A67-F8468E78EC67}" type="pres">
      <dgm:prSet presAssocID="{12F6D7EE-68C5-4962-80A2-161BAFE566FF}" presName="node" presStyleLbl="node1" presStyleIdx="3" presStyleCnt="14" custScaleX="142150" custRadScaleRad="111396" custRadScaleInc="10378">
        <dgm:presLayoutVars>
          <dgm:bulletEnabled val="1"/>
        </dgm:presLayoutVars>
      </dgm:prSet>
      <dgm:spPr/>
      <dgm:t>
        <a:bodyPr/>
        <a:lstStyle/>
        <a:p>
          <a:endParaRPr lang="tr-TR"/>
        </a:p>
      </dgm:t>
    </dgm:pt>
    <dgm:pt modelId="{430BF5FC-2E65-4672-94EB-143715882DEC}" type="pres">
      <dgm:prSet presAssocID="{505706EC-2172-42C2-9B0C-3D4B0391A78C}" presName="parTrans" presStyleLbl="sibTrans2D1" presStyleIdx="4" presStyleCnt="14"/>
      <dgm:spPr/>
      <dgm:t>
        <a:bodyPr/>
        <a:lstStyle/>
        <a:p>
          <a:endParaRPr lang="tr-TR"/>
        </a:p>
      </dgm:t>
    </dgm:pt>
    <dgm:pt modelId="{FD8606AF-AD7D-4424-AD3A-ABA91EB3CC89}" type="pres">
      <dgm:prSet presAssocID="{505706EC-2172-42C2-9B0C-3D4B0391A78C}" presName="connectorText" presStyleLbl="sibTrans2D1" presStyleIdx="4" presStyleCnt="14"/>
      <dgm:spPr/>
      <dgm:t>
        <a:bodyPr/>
        <a:lstStyle/>
        <a:p>
          <a:endParaRPr lang="tr-TR"/>
        </a:p>
      </dgm:t>
    </dgm:pt>
    <dgm:pt modelId="{2E878C17-0A65-4462-A0C1-83E6CF10A355}" type="pres">
      <dgm:prSet presAssocID="{1726F9F4-3463-4EE8-9715-D56F38DD1B8F}" presName="node" presStyleLbl="node1" presStyleIdx="4" presStyleCnt="14" custScaleX="142150" custRadScaleRad="111396" custRadScaleInc="-10378">
        <dgm:presLayoutVars>
          <dgm:bulletEnabled val="1"/>
        </dgm:presLayoutVars>
      </dgm:prSet>
      <dgm:spPr/>
      <dgm:t>
        <a:bodyPr/>
        <a:lstStyle/>
        <a:p>
          <a:endParaRPr lang="tr-TR"/>
        </a:p>
      </dgm:t>
    </dgm:pt>
    <dgm:pt modelId="{F070D550-FA97-49DA-B348-3EB73F74AB6B}" type="pres">
      <dgm:prSet presAssocID="{12CC3400-A906-4F70-9DF6-3AB5E545B7AC}" presName="parTrans" presStyleLbl="sibTrans2D1" presStyleIdx="5" presStyleCnt="14"/>
      <dgm:spPr/>
      <dgm:t>
        <a:bodyPr/>
        <a:lstStyle/>
        <a:p>
          <a:endParaRPr lang="tr-TR"/>
        </a:p>
      </dgm:t>
    </dgm:pt>
    <dgm:pt modelId="{6EA868A4-5AE3-4105-BE1F-7B236707FF3D}" type="pres">
      <dgm:prSet presAssocID="{12CC3400-A906-4F70-9DF6-3AB5E545B7AC}" presName="connectorText" presStyleLbl="sibTrans2D1" presStyleIdx="5" presStyleCnt="14"/>
      <dgm:spPr/>
      <dgm:t>
        <a:bodyPr/>
        <a:lstStyle/>
        <a:p>
          <a:endParaRPr lang="tr-TR"/>
        </a:p>
      </dgm:t>
    </dgm:pt>
    <dgm:pt modelId="{DD664579-D356-448A-8AE6-75245F023379}" type="pres">
      <dgm:prSet presAssocID="{63A0B875-59FB-4469-9814-99A10CD30E64}" presName="node" presStyleLbl="node1" presStyleIdx="5" presStyleCnt="14" custScaleX="142150" custRadScaleRad="109356" custRadScaleInc="-29640">
        <dgm:presLayoutVars>
          <dgm:bulletEnabled val="1"/>
        </dgm:presLayoutVars>
      </dgm:prSet>
      <dgm:spPr/>
      <dgm:t>
        <a:bodyPr/>
        <a:lstStyle/>
        <a:p>
          <a:endParaRPr lang="tr-TR"/>
        </a:p>
      </dgm:t>
    </dgm:pt>
    <dgm:pt modelId="{32E302CF-1CB2-4CC9-841B-181F0F477328}" type="pres">
      <dgm:prSet presAssocID="{80728EE0-2F7B-4E86-A4AF-E82FCBCDF0A7}" presName="parTrans" presStyleLbl="sibTrans2D1" presStyleIdx="6" presStyleCnt="14"/>
      <dgm:spPr/>
      <dgm:t>
        <a:bodyPr/>
        <a:lstStyle/>
        <a:p>
          <a:endParaRPr lang="tr-TR"/>
        </a:p>
      </dgm:t>
    </dgm:pt>
    <dgm:pt modelId="{5C72B361-8ECB-4DF7-B93C-1AD425E9B6E0}" type="pres">
      <dgm:prSet presAssocID="{80728EE0-2F7B-4E86-A4AF-E82FCBCDF0A7}" presName="connectorText" presStyleLbl="sibTrans2D1" presStyleIdx="6" presStyleCnt="14"/>
      <dgm:spPr/>
      <dgm:t>
        <a:bodyPr/>
        <a:lstStyle/>
        <a:p>
          <a:endParaRPr lang="tr-TR"/>
        </a:p>
      </dgm:t>
    </dgm:pt>
    <dgm:pt modelId="{43B31944-D067-4C62-B0BF-824C3BEBD463}" type="pres">
      <dgm:prSet presAssocID="{5A04F441-7082-4162-B06B-01E932FB65B1}" presName="node" presStyleLbl="node1" presStyleIdx="6" presStyleCnt="14" custScaleX="142150" custRadScaleRad="105581" custRadScaleInc="-44403">
        <dgm:presLayoutVars>
          <dgm:bulletEnabled val="1"/>
        </dgm:presLayoutVars>
      </dgm:prSet>
      <dgm:spPr/>
      <dgm:t>
        <a:bodyPr/>
        <a:lstStyle/>
        <a:p>
          <a:endParaRPr lang="tr-TR"/>
        </a:p>
      </dgm:t>
    </dgm:pt>
    <dgm:pt modelId="{60AFD022-CC0B-4820-ACE9-0CE15B3928CB}" type="pres">
      <dgm:prSet presAssocID="{96539BB4-ED6C-4423-A9A6-CB18B4AEE6D1}" presName="parTrans" presStyleLbl="sibTrans2D1" presStyleIdx="7" presStyleCnt="14"/>
      <dgm:spPr/>
      <dgm:t>
        <a:bodyPr/>
        <a:lstStyle/>
        <a:p>
          <a:endParaRPr lang="tr-TR"/>
        </a:p>
      </dgm:t>
    </dgm:pt>
    <dgm:pt modelId="{E39271AA-017D-450F-9486-A62F99543C07}" type="pres">
      <dgm:prSet presAssocID="{96539BB4-ED6C-4423-A9A6-CB18B4AEE6D1}" presName="connectorText" presStyleLbl="sibTrans2D1" presStyleIdx="7" presStyleCnt="14"/>
      <dgm:spPr/>
      <dgm:t>
        <a:bodyPr/>
        <a:lstStyle/>
        <a:p>
          <a:endParaRPr lang="tr-TR"/>
        </a:p>
      </dgm:t>
    </dgm:pt>
    <dgm:pt modelId="{15C98CCF-23D4-4F60-BBE8-72C79142CE4A}" type="pres">
      <dgm:prSet presAssocID="{EA98DBA2-341A-4BC7-AFF2-B4F845C37A74}" presName="node" presStyleLbl="node1" presStyleIdx="7" presStyleCnt="14" custScaleX="142150" custRadScaleRad="91073">
        <dgm:presLayoutVars>
          <dgm:bulletEnabled val="1"/>
        </dgm:presLayoutVars>
      </dgm:prSet>
      <dgm:spPr/>
      <dgm:t>
        <a:bodyPr/>
        <a:lstStyle/>
        <a:p>
          <a:endParaRPr lang="tr-TR"/>
        </a:p>
      </dgm:t>
    </dgm:pt>
    <dgm:pt modelId="{3D5C4CF1-3362-4244-A509-D9297D02EE74}" type="pres">
      <dgm:prSet presAssocID="{616C18EA-3066-46C6-AD8D-8A097965CE1B}" presName="parTrans" presStyleLbl="sibTrans2D1" presStyleIdx="8" presStyleCnt="14"/>
      <dgm:spPr/>
      <dgm:t>
        <a:bodyPr/>
        <a:lstStyle/>
        <a:p>
          <a:endParaRPr lang="tr-TR"/>
        </a:p>
      </dgm:t>
    </dgm:pt>
    <dgm:pt modelId="{F2044DB5-88F4-4E5B-842F-5D4A97136C5B}" type="pres">
      <dgm:prSet presAssocID="{616C18EA-3066-46C6-AD8D-8A097965CE1B}" presName="connectorText" presStyleLbl="sibTrans2D1" presStyleIdx="8" presStyleCnt="14"/>
      <dgm:spPr/>
      <dgm:t>
        <a:bodyPr/>
        <a:lstStyle/>
        <a:p>
          <a:endParaRPr lang="tr-TR"/>
        </a:p>
      </dgm:t>
    </dgm:pt>
    <dgm:pt modelId="{34492FDE-4D4D-410A-90D6-2C94BB67FAE2}" type="pres">
      <dgm:prSet presAssocID="{A3207E94-F650-4E53-8788-1A75F7F9AA1D}" presName="node" presStyleLbl="node1" presStyleIdx="8" presStyleCnt="14" custScaleX="142150" custRadScaleRad="105581" custRadScaleInc="44402">
        <dgm:presLayoutVars>
          <dgm:bulletEnabled val="1"/>
        </dgm:presLayoutVars>
      </dgm:prSet>
      <dgm:spPr/>
      <dgm:t>
        <a:bodyPr/>
        <a:lstStyle/>
        <a:p>
          <a:endParaRPr lang="tr-TR"/>
        </a:p>
      </dgm:t>
    </dgm:pt>
    <dgm:pt modelId="{BF056C7C-511A-468A-82B2-C3C06276EF01}" type="pres">
      <dgm:prSet presAssocID="{7DE3914A-8875-4F0B-B93D-E11D5873D1D2}" presName="parTrans" presStyleLbl="sibTrans2D1" presStyleIdx="9" presStyleCnt="14"/>
      <dgm:spPr/>
      <dgm:t>
        <a:bodyPr/>
        <a:lstStyle/>
        <a:p>
          <a:endParaRPr lang="tr-TR"/>
        </a:p>
      </dgm:t>
    </dgm:pt>
    <dgm:pt modelId="{8F1EEB1A-E5D6-4BC5-902B-7757CB069C63}" type="pres">
      <dgm:prSet presAssocID="{7DE3914A-8875-4F0B-B93D-E11D5873D1D2}" presName="connectorText" presStyleLbl="sibTrans2D1" presStyleIdx="9" presStyleCnt="14"/>
      <dgm:spPr/>
      <dgm:t>
        <a:bodyPr/>
        <a:lstStyle/>
        <a:p>
          <a:endParaRPr lang="tr-TR"/>
        </a:p>
      </dgm:t>
    </dgm:pt>
    <dgm:pt modelId="{E75857F4-C1F2-4F8D-815A-EC59B4B9C3C2}" type="pres">
      <dgm:prSet presAssocID="{DEA229E6-6AAA-4721-B4FA-F86278DACFC6}" presName="node" presStyleLbl="node1" presStyleIdx="9" presStyleCnt="14" custScaleX="142150" custRadScaleRad="109356" custRadScaleInc="29639">
        <dgm:presLayoutVars>
          <dgm:bulletEnabled val="1"/>
        </dgm:presLayoutVars>
      </dgm:prSet>
      <dgm:spPr/>
      <dgm:t>
        <a:bodyPr/>
        <a:lstStyle/>
        <a:p>
          <a:endParaRPr lang="tr-TR"/>
        </a:p>
      </dgm:t>
    </dgm:pt>
    <dgm:pt modelId="{5C2321EC-B81E-4322-BD10-53407423EA9B}" type="pres">
      <dgm:prSet presAssocID="{60497318-0CC2-4AF4-8CAF-54501649E999}" presName="parTrans" presStyleLbl="sibTrans2D1" presStyleIdx="10" presStyleCnt="14"/>
      <dgm:spPr/>
      <dgm:t>
        <a:bodyPr/>
        <a:lstStyle/>
        <a:p>
          <a:endParaRPr lang="tr-TR"/>
        </a:p>
      </dgm:t>
    </dgm:pt>
    <dgm:pt modelId="{59A062F2-2708-4F23-AAF6-525E80B88947}" type="pres">
      <dgm:prSet presAssocID="{60497318-0CC2-4AF4-8CAF-54501649E999}" presName="connectorText" presStyleLbl="sibTrans2D1" presStyleIdx="10" presStyleCnt="14"/>
      <dgm:spPr/>
      <dgm:t>
        <a:bodyPr/>
        <a:lstStyle/>
        <a:p>
          <a:endParaRPr lang="tr-TR"/>
        </a:p>
      </dgm:t>
    </dgm:pt>
    <dgm:pt modelId="{95E4A501-383F-4C6E-8017-06CBB45394D6}" type="pres">
      <dgm:prSet presAssocID="{B40EA4AB-ABE7-4CCA-8014-D71CD0603DAF}" presName="node" presStyleLbl="node1" presStyleIdx="10" presStyleCnt="14" custScaleX="142150" custRadScaleRad="111395" custRadScaleInc="10378">
        <dgm:presLayoutVars>
          <dgm:bulletEnabled val="1"/>
        </dgm:presLayoutVars>
      </dgm:prSet>
      <dgm:spPr/>
      <dgm:t>
        <a:bodyPr/>
        <a:lstStyle/>
        <a:p>
          <a:endParaRPr lang="tr-TR"/>
        </a:p>
      </dgm:t>
    </dgm:pt>
    <dgm:pt modelId="{F50AB242-769C-46B6-9000-DDD26297EF30}" type="pres">
      <dgm:prSet presAssocID="{42AECBE9-E2AE-4CEA-A671-00CF40D438A1}" presName="parTrans" presStyleLbl="sibTrans2D1" presStyleIdx="11" presStyleCnt="14"/>
      <dgm:spPr/>
      <dgm:t>
        <a:bodyPr/>
        <a:lstStyle/>
        <a:p>
          <a:endParaRPr lang="tr-TR"/>
        </a:p>
      </dgm:t>
    </dgm:pt>
    <dgm:pt modelId="{F85DD0FB-E4B4-4561-9DE5-626865E12767}" type="pres">
      <dgm:prSet presAssocID="{42AECBE9-E2AE-4CEA-A671-00CF40D438A1}" presName="connectorText" presStyleLbl="sibTrans2D1" presStyleIdx="11" presStyleCnt="14"/>
      <dgm:spPr/>
      <dgm:t>
        <a:bodyPr/>
        <a:lstStyle/>
        <a:p>
          <a:endParaRPr lang="tr-TR"/>
        </a:p>
      </dgm:t>
    </dgm:pt>
    <dgm:pt modelId="{0F11EC4A-3352-4FEA-91FC-6D03B08CC102}" type="pres">
      <dgm:prSet presAssocID="{E4E074F3-CAC3-4B9B-9E61-3A30A4A46B18}" presName="node" presStyleLbl="node1" presStyleIdx="11" presStyleCnt="14" custScaleX="142150" custRadScaleRad="111395" custRadScaleInc="-10378">
        <dgm:presLayoutVars>
          <dgm:bulletEnabled val="1"/>
        </dgm:presLayoutVars>
      </dgm:prSet>
      <dgm:spPr/>
      <dgm:t>
        <a:bodyPr/>
        <a:lstStyle/>
        <a:p>
          <a:endParaRPr lang="tr-TR"/>
        </a:p>
      </dgm:t>
    </dgm:pt>
    <dgm:pt modelId="{A98A4F30-4308-45D5-A5E2-0464B42E3DD5}" type="pres">
      <dgm:prSet presAssocID="{5FA40281-322F-40DD-878B-C08424389681}" presName="parTrans" presStyleLbl="sibTrans2D1" presStyleIdx="12" presStyleCnt="14"/>
      <dgm:spPr/>
      <dgm:t>
        <a:bodyPr/>
        <a:lstStyle/>
        <a:p>
          <a:endParaRPr lang="tr-TR"/>
        </a:p>
      </dgm:t>
    </dgm:pt>
    <dgm:pt modelId="{1019E7C2-C179-4605-A79B-0B8BDC92B0D8}" type="pres">
      <dgm:prSet presAssocID="{5FA40281-322F-40DD-878B-C08424389681}" presName="connectorText" presStyleLbl="sibTrans2D1" presStyleIdx="12" presStyleCnt="14"/>
      <dgm:spPr/>
      <dgm:t>
        <a:bodyPr/>
        <a:lstStyle/>
        <a:p>
          <a:endParaRPr lang="tr-TR"/>
        </a:p>
      </dgm:t>
    </dgm:pt>
    <dgm:pt modelId="{CDB5050B-2F97-4ADE-934B-445F1A373AB7}" type="pres">
      <dgm:prSet presAssocID="{DD0A1F82-1441-4D35-A918-D950C563BD61}" presName="node" presStyleLbl="node1" presStyleIdx="12" presStyleCnt="14" custScaleX="142150" custRadScaleRad="109356" custRadScaleInc="-29639">
        <dgm:presLayoutVars>
          <dgm:bulletEnabled val="1"/>
        </dgm:presLayoutVars>
      </dgm:prSet>
      <dgm:spPr/>
      <dgm:t>
        <a:bodyPr/>
        <a:lstStyle/>
        <a:p>
          <a:endParaRPr lang="tr-TR"/>
        </a:p>
      </dgm:t>
    </dgm:pt>
    <dgm:pt modelId="{09F10ACD-AB43-47B0-A8A0-6B0D81E4EF8B}" type="pres">
      <dgm:prSet presAssocID="{C6949C8D-2660-4BC4-A5ED-73ACFEEA2FE6}" presName="parTrans" presStyleLbl="sibTrans2D1" presStyleIdx="13" presStyleCnt="14"/>
      <dgm:spPr/>
      <dgm:t>
        <a:bodyPr/>
        <a:lstStyle/>
        <a:p>
          <a:endParaRPr lang="tr-TR"/>
        </a:p>
      </dgm:t>
    </dgm:pt>
    <dgm:pt modelId="{38CFB911-9459-46AF-9E27-B0BB6709BE48}" type="pres">
      <dgm:prSet presAssocID="{C6949C8D-2660-4BC4-A5ED-73ACFEEA2FE6}" presName="connectorText" presStyleLbl="sibTrans2D1" presStyleIdx="13" presStyleCnt="14"/>
      <dgm:spPr/>
      <dgm:t>
        <a:bodyPr/>
        <a:lstStyle/>
        <a:p>
          <a:endParaRPr lang="tr-TR"/>
        </a:p>
      </dgm:t>
    </dgm:pt>
    <dgm:pt modelId="{0C667A5D-7435-4FDD-ACF5-9240D5720155}" type="pres">
      <dgm:prSet presAssocID="{1E9373D3-C043-4C04-82EA-FC78118FDCE6}" presName="node" presStyleLbl="node1" presStyleIdx="13" presStyleCnt="14" custScaleX="142150" custRadScaleRad="105581" custRadScaleInc="-44402">
        <dgm:presLayoutVars>
          <dgm:bulletEnabled val="1"/>
        </dgm:presLayoutVars>
      </dgm:prSet>
      <dgm:spPr/>
      <dgm:t>
        <a:bodyPr/>
        <a:lstStyle/>
        <a:p>
          <a:endParaRPr lang="tr-TR"/>
        </a:p>
      </dgm:t>
    </dgm:pt>
  </dgm:ptLst>
  <dgm:cxnLst>
    <dgm:cxn modelId="{9C618174-4872-4028-AD04-57A5D944D5DB}" type="presOf" srcId="{5A8950D2-49AD-4B74-B33D-A3BDE6C72B6B}" destId="{777DBB45-F510-4770-9E97-452C7FF2B3C0}" srcOrd="1" destOrd="0" presId="urn:microsoft.com/office/officeart/2005/8/layout/radial5"/>
    <dgm:cxn modelId="{C49AE7CF-560A-4ACA-ACF7-E0D9356BF054}" type="presOf" srcId="{E4E074F3-CAC3-4B9B-9E61-3A30A4A46B18}" destId="{0F11EC4A-3352-4FEA-91FC-6D03B08CC102}" srcOrd="0" destOrd="0" presId="urn:microsoft.com/office/officeart/2005/8/layout/radial5"/>
    <dgm:cxn modelId="{DBCA9B69-76B4-4623-B56D-04893E2EE0B5}" srcId="{EC917905-C24A-4836-BDF6-2172ED2CAE81}" destId="{1E9373D3-C043-4C04-82EA-FC78118FDCE6}" srcOrd="13" destOrd="0" parTransId="{C6949C8D-2660-4BC4-A5ED-73ACFEEA2FE6}" sibTransId="{89722925-F8F8-468A-8BB7-AB0F41A41E2E}"/>
    <dgm:cxn modelId="{BC17460C-8E91-4004-885C-AC93351A1D36}" type="presOf" srcId="{1726F9F4-3463-4EE8-9715-D56F38DD1B8F}" destId="{2E878C17-0A65-4462-A0C1-83E6CF10A355}" srcOrd="0" destOrd="0" presId="urn:microsoft.com/office/officeart/2005/8/layout/radial5"/>
    <dgm:cxn modelId="{66638F61-BFCC-4FBC-8A6D-E51BCE5CE35E}" srcId="{EC917905-C24A-4836-BDF6-2172ED2CAE81}" destId="{3C1599FA-5147-442A-B415-A22B2A68EA49}" srcOrd="1" destOrd="0" parTransId="{DAB54A78-3D16-418C-8E13-60E38EEC9A80}" sibTransId="{1A704D53-F8F2-460D-BA68-1CB21259E8EE}"/>
    <dgm:cxn modelId="{C8B761C5-47CD-4360-AC8C-3B654371AE08}" type="presOf" srcId="{3215AFA3-594D-4816-8BDA-142D65761B82}" destId="{7A054AF1-CAA0-4EC0-B626-19E3104993E6}" srcOrd="0" destOrd="0" presId="urn:microsoft.com/office/officeart/2005/8/layout/radial5"/>
    <dgm:cxn modelId="{06A79429-8144-4D82-9CE7-B18EFD6F123A}" type="presOf" srcId="{60497318-0CC2-4AF4-8CAF-54501649E999}" destId="{5C2321EC-B81E-4322-BD10-53407423EA9B}" srcOrd="0" destOrd="0" presId="urn:microsoft.com/office/officeart/2005/8/layout/radial5"/>
    <dgm:cxn modelId="{1A2EAE51-6505-4A19-B788-81DD05CF48AF}" type="presOf" srcId="{12CC3400-A906-4F70-9DF6-3AB5E545B7AC}" destId="{6EA868A4-5AE3-4105-BE1F-7B236707FF3D}" srcOrd="1" destOrd="0" presId="urn:microsoft.com/office/officeart/2005/8/layout/radial5"/>
    <dgm:cxn modelId="{02A872CB-5017-4E53-9199-8957A1269F8A}" type="presOf" srcId="{CBC24E2E-C0E9-443E-9586-F7B96B905578}" destId="{2ACF3355-80F1-4310-9C1E-091E1DC9032C}" srcOrd="0" destOrd="0" presId="urn:microsoft.com/office/officeart/2005/8/layout/radial5"/>
    <dgm:cxn modelId="{7122B5E1-9A7D-43F0-AC77-0A162AE1D067}" srcId="{EC917905-C24A-4836-BDF6-2172ED2CAE81}" destId="{B40EA4AB-ABE7-4CCA-8014-D71CD0603DAF}" srcOrd="10" destOrd="0" parTransId="{60497318-0CC2-4AF4-8CAF-54501649E999}" sibTransId="{C44CA9D0-78C7-40BC-852C-E1601954D51E}"/>
    <dgm:cxn modelId="{8C08B835-E409-4411-AAB3-004D9C6184AA}" type="presOf" srcId="{DAB54A78-3D16-418C-8E13-60E38EEC9A80}" destId="{3E2D729B-EB48-4BA5-87AA-7D17AA88B28D}" srcOrd="0" destOrd="0" presId="urn:microsoft.com/office/officeart/2005/8/layout/radial5"/>
    <dgm:cxn modelId="{BDEBD75D-E060-431E-A56A-6D398060CBF1}" type="presOf" srcId="{42AECBE9-E2AE-4CEA-A671-00CF40D438A1}" destId="{F50AB242-769C-46B6-9000-DDD26297EF30}" srcOrd="0" destOrd="0" presId="urn:microsoft.com/office/officeart/2005/8/layout/radial5"/>
    <dgm:cxn modelId="{0D41C0CB-13F0-4944-B2EA-6F1141D22FBF}" srcId="{EC917905-C24A-4836-BDF6-2172ED2CAE81}" destId="{12F6D7EE-68C5-4962-80A2-161BAFE566FF}" srcOrd="3" destOrd="0" parTransId="{3215AFA3-594D-4816-8BDA-142D65761B82}" sibTransId="{0B74FC9A-3CF1-4218-A611-07D7BD57BB8C}"/>
    <dgm:cxn modelId="{B0AD72DC-E177-46E1-AFB5-E9F6C3FA6840}" type="presOf" srcId="{505706EC-2172-42C2-9B0C-3D4B0391A78C}" destId="{FD8606AF-AD7D-4424-AD3A-ABA91EB3CC89}" srcOrd="1" destOrd="0" presId="urn:microsoft.com/office/officeart/2005/8/layout/radial5"/>
    <dgm:cxn modelId="{AA9731B9-AFF6-4F27-BD17-EC2E02D4760D}" type="presOf" srcId="{505706EC-2172-42C2-9B0C-3D4B0391A78C}" destId="{430BF5FC-2E65-4672-94EB-143715882DEC}" srcOrd="0" destOrd="0" presId="urn:microsoft.com/office/officeart/2005/8/layout/radial5"/>
    <dgm:cxn modelId="{A206A279-82E9-4A04-BFE8-6CCE22AC9E8D}" srcId="{EC917905-C24A-4836-BDF6-2172ED2CAE81}" destId="{5A04F441-7082-4162-B06B-01E932FB65B1}" srcOrd="6" destOrd="0" parTransId="{80728EE0-2F7B-4E86-A4AF-E82FCBCDF0A7}" sibTransId="{11E9F2A2-BDF4-4D0B-A590-A8D05D9D28C7}"/>
    <dgm:cxn modelId="{BE60EEDC-468F-42CE-B5F6-201B666EDC83}" srcId="{EC917905-C24A-4836-BDF6-2172ED2CAE81}" destId="{63A0B875-59FB-4469-9814-99A10CD30E64}" srcOrd="5" destOrd="0" parTransId="{12CC3400-A906-4F70-9DF6-3AB5E545B7AC}" sibTransId="{7698E541-FA72-49E4-9569-FBE62BA6CC64}"/>
    <dgm:cxn modelId="{34775C66-3A39-4473-9884-FC862CF631E1}" type="presOf" srcId="{DAB54A78-3D16-418C-8E13-60E38EEC9A80}" destId="{60CF29B2-EB99-434D-8767-6014D0ACEF9E}" srcOrd="1" destOrd="0" presId="urn:microsoft.com/office/officeart/2005/8/layout/radial5"/>
    <dgm:cxn modelId="{E7354532-A0FC-44B4-861B-E2E1A71E7881}" type="presOf" srcId="{5FA40281-322F-40DD-878B-C08424389681}" destId="{A98A4F30-4308-45D5-A5E2-0464B42E3DD5}" srcOrd="0" destOrd="0" presId="urn:microsoft.com/office/officeart/2005/8/layout/radial5"/>
    <dgm:cxn modelId="{5094F3E3-559D-4BA0-A5C2-687C6773504A}" srcId="{EC917905-C24A-4836-BDF6-2172ED2CAE81}" destId="{DD0A1F82-1441-4D35-A918-D950C563BD61}" srcOrd="12" destOrd="0" parTransId="{5FA40281-322F-40DD-878B-C08424389681}" sibTransId="{CC313EEB-35D8-49A0-95F4-883B9CDA20F2}"/>
    <dgm:cxn modelId="{0109BD2C-CD89-48DC-9C80-54008E04A050}" type="presOf" srcId="{B239D22B-AEB0-4275-8146-83C82DCBB71B}" destId="{1C70833E-263E-49C3-9B72-78B8CB4CA2F0}" srcOrd="0" destOrd="0" presId="urn:microsoft.com/office/officeart/2005/8/layout/radial5"/>
    <dgm:cxn modelId="{60B49929-BDBB-4A35-89FB-C631D754BD1F}" srcId="{EC917905-C24A-4836-BDF6-2172ED2CAE81}" destId="{DEA229E6-6AAA-4721-B4FA-F86278DACFC6}" srcOrd="9" destOrd="0" parTransId="{7DE3914A-8875-4F0B-B93D-E11D5873D1D2}" sibTransId="{CE495EAD-93A1-42D7-9933-25D18BC67FC8}"/>
    <dgm:cxn modelId="{071DA1F1-1F69-4F51-A3E5-1BCF78A0A4AF}" srcId="{EC917905-C24A-4836-BDF6-2172ED2CAE81}" destId="{E4E074F3-CAC3-4B9B-9E61-3A30A4A46B18}" srcOrd="11" destOrd="0" parTransId="{42AECBE9-E2AE-4CEA-A671-00CF40D438A1}" sibTransId="{DE3156AE-7E9E-4B60-91DE-AC2FA2EE42D7}"/>
    <dgm:cxn modelId="{A50D21F8-9E53-4FC8-95B3-68636951B86E}" type="presOf" srcId="{42AECBE9-E2AE-4CEA-A671-00CF40D438A1}" destId="{F85DD0FB-E4B4-4561-9DE5-626865E12767}" srcOrd="1" destOrd="0" presId="urn:microsoft.com/office/officeart/2005/8/layout/radial5"/>
    <dgm:cxn modelId="{D62D30BA-E14B-4D01-9BEC-2490A3E41DAE}" type="presOf" srcId="{616C18EA-3066-46C6-AD8D-8A097965CE1B}" destId="{F2044DB5-88F4-4E5B-842F-5D4A97136C5B}" srcOrd="1" destOrd="0" presId="urn:microsoft.com/office/officeart/2005/8/layout/radial5"/>
    <dgm:cxn modelId="{304E0C0B-F566-4D38-827A-53BD33CF9FCC}" type="presOf" srcId="{96539BB4-ED6C-4423-A9A6-CB18B4AEE6D1}" destId="{60AFD022-CC0B-4820-ACE9-0CE15B3928CB}" srcOrd="0" destOrd="0" presId="urn:microsoft.com/office/officeart/2005/8/layout/radial5"/>
    <dgm:cxn modelId="{40CC721D-2B9C-468B-886D-83157CD562BB}" type="presOf" srcId="{5A8950D2-49AD-4B74-B33D-A3BDE6C72B6B}" destId="{59B577CC-428F-451D-96D2-B7E81218A87E}" srcOrd="0" destOrd="0" presId="urn:microsoft.com/office/officeart/2005/8/layout/radial5"/>
    <dgm:cxn modelId="{31139DA2-CE40-4F31-9A03-B208F81720ED}" type="presOf" srcId="{1E9373D3-C043-4C04-82EA-FC78118FDCE6}" destId="{0C667A5D-7435-4FDD-ACF5-9240D5720155}" srcOrd="0" destOrd="0" presId="urn:microsoft.com/office/officeart/2005/8/layout/radial5"/>
    <dgm:cxn modelId="{47ED14F6-052F-43D2-AD35-597EFE4AE362}" type="presOf" srcId="{082CE7DE-DF27-4DEE-A5D8-7306E6F9D405}" destId="{97875F3B-05A4-4562-8B05-BE4304FAD290}" srcOrd="1" destOrd="0" presId="urn:microsoft.com/office/officeart/2005/8/layout/radial5"/>
    <dgm:cxn modelId="{682EFBCA-420A-4BAD-A24E-FBDC1C5F1AC8}" type="presOf" srcId="{616C18EA-3066-46C6-AD8D-8A097965CE1B}" destId="{3D5C4CF1-3362-4244-A509-D9297D02EE74}" srcOrd="0" destOrd="0" presId="urn:microsoft.com/office/officeart/2005/8/layout/radial5"/>
    <dgm:cxn modelId="{A27B6249-DDCF-485B-89E7-3E32D7D09F3F}" type="presOf" srcId="{80728EE0-2F7B-4E86-A4AF-E82FCBCDF0A7}" destId="{32E302CF-1CB2-4CC9-841B-181F0F477328}" srcOrd="0" destOrd="0" presId="urn:microsoft.com/office/officeart/2005/8/layout/radial5"/>
    <dgm:cxn modelId="{BF33ED17-7394-4477-8F24-526656711856}" type="presOf" srcId="{96539BB4-ED6C-4423-A9A6-CB18B4AEE6D1}" destId="{E39271AA-017D-450F-9486-A62F99543C07}" srcOrd="1" destOrd="0" presId="urn:microsoft.com/office/officeart/2005/8/layout/radial5"/>
    <dgm:cxn modelId="{39E282F8-9BCA-46A8-A69B-92823C0CE5E2}" type="presOf" srcId="{60497318-0CC2-4AF4-8CAF-54501649E999}" destId="{59A062F2-2708-4F23-AAF6-525E80B88947}" srcOrd="1" destOrd="0" presId="urn:microsoft.com/office/officeart/2005/8/layout/radial5"/>
    <dgm:cxn modelId="{FA60421C-2870-49DF-9D33-2384C5C9A79A}" type="presOf" srcId="{80728EE0-2F7B-4E86-A4AF-E82FCBCDF0A7}" destId="{5C72B361-8ECB-4DF7-B93C-1AD425E9B6E0}" srcOrd="1" destOrd="0" presId="urn:microsoft.com/office/officeart/2005/8/layout/radial5"/>
    <dgm:cxn modelId="{8A03D417-439C-48B9-8AD0-BEF518EF1EFE}" type="presOf" srcId="{EC917905-C24A-4836-BDF6-2172ED2CAE81}" destId="{8D10373A-15B0-4304-A577-3EF12DDAEE66}" srcOrd="0" destOrd="0" presId="urn:microsoft.com/office/officeart/2005/8/layout/radial5"/>
    <dgm:cxn modelId="{7C4804E0-63CB-49F9-822D-234198A58317}" srcId="{EC917905-C24A-4836-BDF6-2172ED2CAE81}" destId="{A3207E94-F650-4E53-8788-1A75F7F9AA1D}" srcOrd="8" destOrd="0" parTransId="{616C18EA-3066-46C6-AD8D-8A097965CE1B}" sibTransId="{3F978463-FFD7-448E-A2B9-6EABD9E5C449}"/>
    <dgm:cxn modelId="{EEC658D8-1854-49B7-A2B7-262D4811D3C0}" type="presOf" srcId="{5FA40281-322F-40DD-878B-C08424389681}" destId="{1019E7C2-C179-4605-A79B-0B8BDC92B0D8}" srcOrd="1" destOrd="0" presId="urn:microsoft.com/office/officeart/2005/8/layout/radial5"/>
    <dgm:cxn modelId="{DA6BB63F-832C-4985-86B9-9A1AF8C40AD3}" srcId="{EC917905-C24A-4836-BDF6-2172ED2CAE81}" destId="{666B493A-505B-4FF3-A378-E9ADE08A2D4B}" srcOrd="0" destOrd="0" parTransId="{082CE7DE-DF27-4DEE-A5D8-7306E6F9D405}" sibTransId="{5973ADA6-FBA3-453E-8487-5CA6001FF001}"/>
    <dgm:cxn modelId="{DCAB24D7-FA77-4124-82A2-53DFFAD4DE0F}" type="presOf" srcId="{C6949C8D-2660-4BC4-A5ED-73ACFEEA2FE6}" destId="{38CFB911-9459-46AF-9E27-B0BB6709BE48}" srcOrd="1" destOrd="0" presId="urn:microsoft.com/office/officeart/2005/8/layout/radial5"/>
    <dgm:cxn modelId="{478099F4-8D3E-4639-8C0D-4CDF96BECD6B}" type="presOf" srcId="{63A0B875-59FB-4469-9814-99A10CD30E64}" destId="{DD664579-D356-448A-8AE6-75245F023379}" srcOrd="0" destOrd="0" presId="urn:microsoft.com/office/officeart/2005/8/layout/radial5"/>
    <dgm:cxn modelId="{8AE5838A-8D99-4F34-8F64-23163D3E583E}" srcId="{EC917905-C24A-4836-BDF6-2172ED2CAE81}" destId="{B239D22B-AEB0-4275-8146-83C82DCBB71B}" srcOrd="2" destOrd="0" parTransId="{5A8950D2-49AD-4B74-B33D-A3BDE6C72B6B}" sibTransId="{9A0AA936-E704-4743-B928-0E4E3BBB70E6}"/>
    <dgm:cxn modelId="{1515CE06-7F84-4760-B952-2F3407A8987A}" srcId="{EC917905-C24A-4836-BDF6-2172ED2CAE81}" destId="{1726F9F4-3463-4EE8-9715-D56F38DD1B8F}" srcOrd="4" destOrd="0" parTransId="{505706EC-2172-42C2-9B0C-3D4B0391A78C}" sibTransId="{9C829AD4-8EB2-4A25-B4BA-4FFDFAB4A5DD}"/>
    <dgm:cxn modelId="{FACD1E3B-53DE-4EBC-B2BC-B095BFFB141A}" type="presOf" srcId="{12F6D7EE-68C5-4962-80A2-161BAFE566FF}" destId="{99FAC822-87F3-4328-8A67-F8468E78EC67}" srcOrd="0" destOrd="0" presId="urn:microsoft.com/office/officeart/2005/8/layout/radial5"/>
    <dgm:cxn modelId="{4E3C481F-3A30-44CD-8CDF-B191D3E894F6}" type="presOf" srcId="{A3207E94-F650-4E53-8788-1A75F7F9AA1D}" destId="{34492FDE-4D4D-410A-90D6-2C94BB67FAE2}" srcOrd="0" destOrd="0" presId="urn:microsoft.com/office/officeart/2005/8/layout/radial5"/>
    <dgm:cxn modelId="{E0256A75-056D-4177-9793-EFEC4C2F38D5}" type="presOf" srcId="{666B493A-505B-4FF3-A378-E9ADE08A2D4B}" destId="{1D90DD57-90CC-49B1-968D-DEFEF71D44E3}" srcOrd="0" destOrd="0" presId="urn:microsoft.com/office/officeart/2005/8/layout/radial5"/>
    <dgm:cxn modelId="{FC6C370A-689E-402F-8C02-986B7CC5A79D}" type="presOf" srcId="{DEA229E6-6AAA-4721-B4FA-F86278DACFC6}" destId="{E75857F4-C1F2-4F8D-815A-EC59B4B9C3C2}" srcOrd="0" destOrd="0" presId="urn:microsoft.com/office/officeart/2005/8/layout/radial5"/>
    <dgm:cxn modelId="{E775C46C-D5CD-4F03-AB91-6B6728B0FC00}" type="presOf" srcId="{7DE3914A-8875-4F0B-B93D-E11D5873D1D2}" destId="{8F1EEB1A-E5D6-4BC5-902B-7757CB069C63}" srcOrd="1" destOrd="0" presId="urn:microsoft.com/office/officeart/2005/8/layout/radial5"/>
    <dgm:cxn modelId="{78CC563E-3E99-45B9-9CCF-CC6B02E6C6AC}" type="presOf" srcId="{DD0A1F82-1441-4D35-A918-D950C563BD61}" destId="{CDB5050B-2F97-4ADE-934B-445F1A373AB7}" srcOrd="0" destOrd="0" presId="urn:microsoft.com/office/officeart/2005/8/layout/radial5"/>
    <dgm:cxn modelId="{ABCDCCC1-97DE-47A1-873A-068EE9BDC5EB}" srcId="{EC917905-C24A-4836-BDF6-2172ED2CAE81}" destId="{EA98DBA2-341A-4BC7-AFF2-B4F845C37A74}" srcOrd="7" destOrd="0" parTransId="{96539BB4-ED6C-4423-A9A6-CB18B4AEE6D1}" sibTransId="{D3E707BC-3802-4771-9896-2DB51553B0EE}"/>
    <dgm:cxn modelId="{EF9C3F6C-1571-485A-BA74-D13D66C28E50}" type="presOf" srcId="{3215AFA3-594D-4816-8BDA-142D65761B82}" destId="{B82AC4DE-90A6-414D-8DCA-21EA19E995D4}" srcOrd="1" destOrd="0" presId="urn:microsoft.com/office/officeart/2005/8/layout/radial5"/>
    <dgm:cxn modelId="{62FE442D-F773-47C5-A871-8A74C5E86C49}" type="presOf" srcId="{7DE3914A-8875-4F0B-B93D-E11D5873D1D2}" destId="{BF056C7C-511A-468A-82B2-C3C06276EF01}" srcOrd="0" destOrd="0" presId="urn:microsoft.com/office/officeart/2005/8/layout/radial5"/>
    <dgm:cxn modelId="{85C40A6F-573A-4B96-B1EF-21D701842CC3}" srcId="{CBC24E2E-C0E9-443E-9586-F7B96B905578}" destId="{EC917905-C24A-4836-BDF6-2172ED2CAE81}" srcOrd="0" destOrd="0" parTransId="{EF0FAB2B-4062-4026-8C24-23D69D4EE342}" sibTransId="{211F9911-40C2-4E5B-AE6A-F10757881494}"/>
    <dgm:cxn modelId="{8F8AE14E-C86E-495C-9E39-3C90F6D3C469}" type="presOf" srcId="{5A04F441-7082-4162-B06B-01E932FB65B1}" destId="{43B31944-D067-4C62-B0BF-824C3BEBD463}" srcOrd="0" destOrd="0" presId="urn:microsoft.com/office/officeart/2005/8/layout/radial5"/>
    <dgm:cxn modelId="{D4B33F6D-10C3-4E28-9A2D-581EA1AC8F8F}" type="presOf" srcId="{B40EA4AB-ABE7-4CCA-8014-D71CD0603DAF}" destId="{95E4A501-383F-4C6E-8017-06CBB45394D6}" srcOrd="0" destOrd="0" presId="urn:microsoft.com/office/officeart/2005/8/layout/radial5"/>
    <dgm:cxn modelId="{E4035F97-C7D1-4CCA-A02B-CC43B93D2A48}" type="presOf" srcId="{C6949C8D-2660-4BC4-A5ED-73ACFEEA2FE6}" destId="{09F10ACD-AB43-47B0-A8A0-6B0D81E4EF8B}" srcOrd="0" destOrd="0" presId="urn:microsoft.com/office/officeart/2005/8/layout/radial5"/>
    <dgm:cxn modelId="{68796BFC-59CE-4BAA-B90B-4D3DCAF6C963}" type="presOf" srcId="{082CE7DE-DF27-4DEE-A5D8-7306E6F9D405}" destId="{983BC38B-701B-46D3-835C-FD0794CA9155}" srcOrd="0" destOrd="0" presId="urn:microsoft.com/office/officeart/2005/8/layout/radial5"/>
    <dgm:cxn modelId="{74631DBC-9BFB-439F-B721-701433CA9A90}" type="presOf" srcId="{3C1599FA-5147-442A-B415-A22B2A68EA49}" destId="{A7A60E9E-A888-4047-9077-E6888FD3A002}" srcOrd="0" destOrd="0" presId="urn:microsoft.com/office/officeart/2005/8/layout/radial5"/>
    <dgm:cxn modelId="{DC9453D6-4DC5-45D9-A1B9-7211EFEB34F3}" type="presOf" srcId="{12CC3400-A906-4F70-9DF6-3AB5E545B7AC}" destId="{F070D550-FA97-49DA-B348-3EB73F74AB6B}" srcOrd="0" destOrd="0" presId="urn:microsoft.com/office/officeart/2005/8/layout/radial5"/>
    <dgm:cxn modelId="{11AC04C5-B5A1-4C1F-9999-C80A48A36E21}" type="presOf" srcId="{EA98DBA2-341A-4BC7-AFF2-B4F845C37A74}" destId="{15C98CCF-23D4-4F60-BBE8-72C79142CE4A}" srcOrd="0" destOrd="0" presId="urn:microsoft.com/office/officeart/2005/8/layout/radial5"/>
    <dgm:cxn modelId="{39D6A093-4F70-4F13-A9B6-ACD337820013}" type="presParOf" srcId="{2ACF3355-80F1-4310-9C1E-091E1DC9032C}" destId="{8D10373A-15B0-4304-A577-3EF12DDAEE66}" srcOrd="0" destOrd="0" presId="urn:microsoft.com/office/officeart/2005/8/layout/radial5"/>
    <dgm:cxn modelId="{9DA911D5-79F5-47A2-BB95-E9E4E6B1A0D5}" type="presParOf" srcId="{2ACF3355-80F1-4310-9C1E-091E1DC9032C}" destId="{983BC38B-701B-46D3-835C-FD0794CA9155}" srcOrd="1" destOrd="0" presId="urn:microsoft.com/office/officeart/2005/8/layout/radial5"/>
    <dgm:cxn modelId="{173ED428-099B-4D18-B178-9C23957B65AD}" type="presParOf" srcId="{983BC38B-701B-46D3-835C-FD0794CA9155}" destId="{97875F3B-05A4-4562-8B05-BE4304FAD290}" srcOrd="0" destOrd="0" presId="urn:microsoft.com/office/officeart/2005/8/layout/radial5"/>
    <dgm:cxn modelId="{89E1B552-F96D-4C29-AC3A-15AF3554D6F9}" type="presParOf" srcId="{2ACF3355-80F1-4310-9C1E-091E1DC9032C}" destId="{1D90DD57-90CC-49B1-968D-DEFEF71D44E3}" srcOrd="2" destOrd="0" presId="urn:microsoft.com/office/officeart/2005/8/layout/radial5"/>
    <dgm:cxn modelId="{29708B64-9A9C-43BE-8DCA-8B4E68332C02}" type="presParOf" srcId="{2ACF3355-80F1-4310-9C1E-091E1DC9032C}" destId="{3E2D729B-EB48-4BA5-87AA-7D17AA88B28D}" srcOrd="3" destOrd="0" presId="urn:microsoft.com/office/officeart/2005/8/layout/radial5"/>
    <dgm:cxn modelId="{70053262-DDBD-42B5-915F-73F066AF6B54}" type="presParOf" srcId="{3E2D729B-EB48-4BA5-87AA-7D17AA88B28D}" destId="{60CF29B2-EB99-434D-8767-6014D0ACEF9E}" srcOrd="0" destOrd="0" presId="urn:microsoft.com/office/officeart/2005/8/layout/radial5"/>
    <dgm:cxn modelId="{226D3095-D490-47B8-9B79-9BC88523A0C2}" type="presParOf" srcId="{2ACF3355-80F1-4310-9C1E-091E1DC9032C}" destId="{A7A60E9E-A888-4047-9077-E6888FD3A002}" srcOrd="4" destOrd="0" presId="urn:microsoft.com/office/officeart/2005/8/layout/radial5"/>
    <dgm:cxn modelId="{601B5749-C6F4-4AAB-B607-421483998EBF}" type="presParOf" srcId="{2ACF3355-80F1-4310-9C1E-091E1DC9032C}" destId="{59B577CC-428F-451D-96D2-B7E81218A87E}" srcOrd="5" destOrd="0" presId="urn:microsoft.com/office/officeart/2005/8/layout/radial5"/>
    <dgm:cxn modelId="{DE7DDA51-4C32-49D8-89F1-2C55623B3222}" type="presParOf" srcId="{59B577CC-428F-451D-96D2-B7E81218A87E}" destId="{777DBB45-F510-4770-9E97-452C7FF2B3C0}" srcOrd="0" destOrd="0" presId="urn:microsoft.com/office/officeart/2005/8/layout/radial5"/>
    <dgm:cxn modelId="{5C971F55-794D-42A9-AE57-5674258421E7}" type="presParOf" srcId="{2ACF3355-80F1-4310-9C1E-091E1DC9032C}" destId="{1C70833E-263E-49C3-9B72-78B8CB4CA2F0}" srcOrd="6" destOrd="0" presId="urn:microsoft.com/office/officeart/2005/8/layout/radial5"/>
    <dgm:cxn modelId="{BA6F9C13-89F3-4E55-A986-FC19C17E49EE}" type="presParOf" srcId="{2ACF3355-80F1-4310-9C1E-091E1DC9032C}" destId="{7A054AF1-CAA0-4EC0-B626-19E3104993E6}" srcOrd="7" destOrd="0" presId="urn:microsoft.com/office/officeart/2005/8/layout/radial5"/>
    <dgm:cxn modelId="{028F3B83-6DD5-4145-9B4D-7ED675491E3D}" type="presParOf" srcId="{7A054AF1-CAA0-4EC0-B626-19E3104993E6}" destId="{B82AC4DE-90A6-414D-8DCA-21EA19E995D4}" srcOrd="0" destOrd="0" presId="urn:microsoft.com/office/officeart/2005/8/layout/radial5"/>
    <dgm:cxn modelId="{A5B2E4E5-08A6-4109-A35D-CEA8FE962DA0}" type="presParOf" srcId="{2ACF3355-80F1-4310-9C1E-091E1DC9032C}" destId="{99FAC822-87F3-4328-8A67-F8468E78EC67}" srcOrd="8" destOrd="0" presId="urn:microsoft.com/office/officeart/2005/8/layout/radial5"/>
    <dgm:cxn modelId="{120E29B4-59BB-4286-891D-F699907430B2}" type="presParOf" srcId="{2ACF3355-80F1-4310-9C1E-091E1DC9032C}" destId="{430BF5FC-2E65-4672-94EB-143715882DEC}" srcOrd="9" destOrd="0" presId="urn:microsoft.com/office/officeart/2005/8/layout/radial5"/>
    <dgm:cxn modelId="{419BCEF4-6BE2-4D0E-B5CF-8C582BAAC0E2}" type="presParOf" srcId="{430BF5FC-2E65-4672-94EB-143715882DEC}" destId="{FD8606AF-AD7D-4424-AD3A-ABA91EB3CC89}" srcOrd="0" destOrd="0" presId="urn:microsoft.com/office/officeart/2005/8/layout/radial5"/>
    <dgm:cxn modelId="{922330CD-35E2-4DA7-B0C0-B3A182BB31E2}" type="presParOf" srcId="{2ACF3355-80F1-4310-9C1E-091E1DC9032C}" destId="{2E878C17-0A65-4462-A0C1-83E6CF10A355}" srcOrd="10" destOrd="0" presId="urn:microsoft.com/office/officeart/2005/8/layout/radial5"/>
    <dgm:cxn modelId="{5AC9C5D6-6701-42E3-8645-87D4C950F94A}" type="presParOf" srcId="{2ACF3355-80F1-4310-9C1E-091E1DC9032C}" destId="{F070D550-FA97-49DA-B348-3EB73F74AB6B}" srcOrd="11" destOrd="0" presId="urn:microsoft.com/office/officeart/2005/8/layout/radial5"/>
    <dgm:cxn modelId="{17AC8B1E-4271-41A3-A54C-AF516266DD98}" type="presParOf" srcId="{F070D550-FA97-49DA-B348-3EB73F74AB6B}" destId="{6EA868A4-5AE3-4105-BE1F-7B236707FF3D}" srcOrd="0" destOrd="0" presId="urn:microsoft.com/office/officeart/2005/8/layout/radial5"/>
    <dgm:cxn modelId="{C9821174-7FDA-4440-970A-CCC2ABCF042F}" type="presParOf" srcId="{2ACF3355-80F1-4310-9C1E-091E1DC9032C}" destId="{DD664579-D356-448A-8AE6-75245F023379}" srcOrd="12" destOrd="0" presId="urn:microsoft.com/office/officeart/2005/8/layout/radial5"/>
    <dgm:cxn modelId="{16EFFE86-3ACE-4A91-B790-54613514BBB8}" type="presParOf" srcId="{2ACF3355-80F1-4310-9C1E-091E1DC9032C}" destId="{32E302CF-1CB2-4CC9-841B-181F0F477328}" srcOrd="13" destOrd="0" presId="urn:microsoft.com/office/officeart/2005/8/layout/radial5"/>
    <dgm:cxn modelId="{5607FDD5-33B0-448F-BD78-9AA09B4F8FC6}" type="presParOf" srcId="{32E302CF-1CB2-4CC9-841B-181F0F477328}" destId="{5C72B361-8ECB-4DF7-B93C-1AD425E9B6E0}" srcOrd="0" destOrd="0" presId="urn:microsoft.com/office/officeart/2005/8/layout/radial5"/>
    <dgm:cxn modelId="{470D51AC-947A-41B7-930D-47485CFBA1B7}" type="presParOf" srcId="{2ACF3355-80F1-4310-9C1E-091E1DC9032C}" destId="{43B31944-D067-4C62-B0BF-824C3BEBD463}" srcOrd="14" destOrd="0" presId="urn:microsoft.com/office/officeart/2005/8/layout/radial5"/>
    <dgm:cxn modelId="{8812EAFB-9A96-4B55-8906-579D1864123B}" type="presParOf" srcId="{2ACF3355-80F1-4310-9C1E-091E1DC9032C}" destId="{60AFD022-CC0B-4820-ACE9-0CE15B3928CB}" srcOrd="15" destOrd="0" presId="urn:microsoft.com/office/officeart/2005/8/layout/radial5"/>
    <dgm:cxn modelId="{00C93DEB-3393-4641-9683-1C9EB89343C3}" type="presParOf" srcId="{60AFD022-CC0B-4820-ACE9-0CE15B3928CB}" destId="{E39271AA-017D-450F-9486-A62F99543C07}" srcOrd="0" destOrd="0" presId="urn:microsoft.com/office/officeart/2005/8/layout/radial5"/>
    <dgm:cxn modelId="{8F3970AA-2CD2-4780-8E9D-18000920528E}" type="presParOf" srcId="{2ACF3355-80F1-4310-9C1E-091E1DC9032C}" destId="{15C98CCF-23D4-4F60-BBE8-72C79142CE4A}" srcOrd="16" destOrd="0" presId="urn:microsoft.com/office/officeart/2005/8/layout/radial5"/>
    <dgm:cxn modelId="{6C3E53A1-4759-4773-8DBE-9A820327A979}" type="presParOf" srcId="{2ACF3355-80F1-4310-9C1E-091E1DC9032C}" destId="{3D5C4CF1-3362-4244-A509-D9297D02EE74}" srcOrd="17" destOrd="0" presId="urn:microsoft.com/office/officeart/2005/8/layout/radial5"/>
    <dgm:cxn modelId="{1E9403DD-2345-4023-B20B-70874FE9EC31}" type="presParOf" srcId="{3D5C4CF1-3362-4244-A509-D9297D02EE74}" destId="{F2044DB5-88F4-4E5B-842F-5D4A97136C5B}" srcOrd="0" destOrd="0" presId="urn:microsoft.com/office/officeart/2005/8/layout/radial5"/>
    <dgm:cxn modelId="{A0E9289A-23DD-4327-9921-BE50870B0103}" type="presParOf" srcId="{2ACF3355-80F1-4310-9C1E-091E1DC9032C}" destId="{34492FDE-4D4D-410A-90D6-2C94BB67FAE2}" srcOrd="18" destOrd="0" presId="urn:microsoft.com/office/officeart/2005/8/layout/radial5"/>
    <dgm:cxn modelId="{36DDD3FF-DBEE-4D41-8CEA-B4FF70EFC713}" type="presParOf" srcId="{2ACF3355-80F1-4310-9C1E-091E1DC9032C}" destId="{BF056C7C-511A-468A-82B2-C3C06276EF01}" srcOrd="19" destOrd="0" presId="urn:microsoft.com/office/officeart/2005/8/layout/radial5"/>
    <dgm:cxn modelId="{46A47A16-F803-48D6-A55C-55E6822C8279}" type="presParOf" srcId="{BF056C7C-511A-468A-82B2-C3C06276EF01}" destId="{8F1EEB1A-E5D6-4BC5-902B-7757CB069C63}" srcOrd="0" destOrd="0" presId="urn:microsoft.com/office/officeart/2005/8/layout/radial5"/>
    <dgm:cxn modelId="{674E1261-4461-44FD-8095-B1A92414CBFE}" type="presParOf" srcId="{2ACF3355-80F1-4310-9C1E-091E1DC9032C}" destId="{E75857F4-C1F2-4F8D-815A-EC59B4B9C3C2}" srcOrd="20" destOrd="0" presId="urn:microsoft.com/office/officeart/2005/8/layout/radial5"/>
    <dgm:cxn modelId="{82668CA1-01F9-44F2-AFD6-3BC05F5DB72A}" type="presParOf" srcId="{2ACF3355-80F1-4310-9C1E-091E1DC9032C}" destId="{5C2321EC-B81E-4322-BD10-53407423EA9B}" srcOrd="21" destOrd="0" presId="urn:microsoft.com/office/officeart/2005/8/layout/radial5"/>
    <dgm:cxn modelId="{84949B0D-1035-4E32-86FB-F9CD35140F50}" type="presParOf" srcId="{5C2321EC-B81E-4322-BD10-53407423EA9B}" destId="{59A062F2-2708-4F23-AAF6-525E80B88947}" srcOrd="0" destOrd="0" presId="urn:microsoft.com/office/officeart/2005/8/layout/radial5"/>
    <dgm:cxn modelId="{9BDFF825-FA43-4FC8-B353-28AB8B8C6023}" type="presParOf" srcId="{2ACF3355-80F1-4310-9C1E-091E1DC9032C}" destId="{95E4A501-383F-4C6E-8017-06CBB45394D6}" srcOrd="22" destOrd="0" presId="urn:microsoft.com/office/officeart/2005/8/layout/radial5"/>
    <dgm:cxn modelId="{9FB7A392-4107-4C02-9BDE-688D4CBCC5CB}" type="presParOf" srcId="{2ACF3355-80F1-4310-9C1E-091E1DC9032C}" destId="{F50AB242-769C-46B6-9000-DDD26297EF30}" srcOrd="23" destOrd="0" presId="urn:microsoft.com/office/officeart/2005/8/layout/radial5"/>
    <dgm:cxn modelId="{0E6D1316-69D2-4E6D-834E-FF706D3F9338}" type="presParOf" srcId="{F50AB242-769C-46B6-9000-DDD26297EF30}" destId="{F85DD0FB-E4B4-4561-9DE5-626865E12767}" srcOrd="0" destOrd="0" presId="urn:microsoft.com/office/officeart/2005/8/layout/radial5"/>
    <dgm:cxn modelId="{5E551DC6-CC84-4BA4-B72E-E4AE72564459}" type="presParOf" srcId="{2ACF3355-80F1-4310-9C1E-091E1DC9032C}" destId="{0F11EC4A-3352-4FEA-91FC-6D03B08CC102}" srcOrd="24" destOrd="0" presId="urn:microsoft.com/office/officeart/2005/8/layout/radial5"/>
    <dgm:cxn modelId="{986FD3F8-36BA-4ABB-ABF5-39068FD56A00}" type="presParOf" srcId="{2ACF3355-80F1-4310-9C1E-091E1DC9032C}" destId="{A98A4F30-4308-45D5-A5E2-0464B42E3DD5}" srcOrd="25" destOrd="0" presId="urn:microsoft.com/office/officeart/2005/8/layout/radial5"/>
    <dgm:cxn modelId="{1601F28F-D4F3-41FD-8FF6-3CE02D0EB103}" type="presParOf" srcId="{A98A4F30-4308-45D5-A5E2-0464B42E3DD5}" destId="{1019E7C2-C179-4605-A79B-0B8BDC92B0D8}" srcOrd="0" destOrd="0" presId="urn:microsoft.com/office/officeart/2005/8/layout/radial5"/>
    <dgm:cxn modelId="{A114866A-51AC-4DB8-89DB-B8429BA49818}" type="presParOf" srcId="{2ACF3355-80F1-4310-9C1E-091E1DC9032C}" destId="{CDB5050B-2F97-4ADE-934B-445F1A373AB7}" srcOrd="26" destOrd="0" presId="urn:microsoft.com/office/officeart/2005/8/layout/radial5"/>
    <dgm:cxn modelId="{E0C2852A-FDAD-44E7-B1FB-FDD7B49E1D6C}" type="presParOf" srcId="{2ACF3355-80F1-4310-9C1E-091E1DC9032C}" destId="{09F10ACD-AB43-47B0-A8A0-6B0D81E4EF8B}" srcOrd="27" destOrd="0" presId="urn:microsoft.com/office/officeart/2005/8/layout/radial5"/>
    <dgm:cxn modelId="{BCF839D2-B795-417E-88D4-F7FC3A5DBCF2}" type="presParOf" srcId="{09F10ACD-AB43-47B0-A8A0-6B0D81E4EF8B}" destId="{38CFB911-9459-46AF-9E27-B0BB6709BE48}" srcOrd="0" destOrd="0" presId="urn:microsoft.com/office/officeart/2005/8/layout/radial5"/>
    <dgm:cxn modelId="{4B866D26-ABE4-4FD2-9BF7-DEFA355E86EB}" type="presParOf" srcId="{2ACF3355-80F1-4310-9C1E-091E1DC9032C}" destId="{0C667A5D-7435-4FDD-ACF5-9240D5720155}" srcOrd="2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C51454-088C-4DAD-9D7B-FA3A0479882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EBDBEA4-C53D-4337-A7BD-2D5E972E809E}">
      <dgm:prSet phldrT="[Metin]" custT="1"/>
      <dgm:spPr/>
      <dgm:t>
        <a:bodyPr/>
        <a:lstStyle/>
        <a:p>
          <a:r>
            <a:rPr lang="tr-TR" sz="2000" dirty="0" smtClean="0"/>
            <a:t>PEYGAMBERİMİZ</a:t>
          </a:r>
          <a:endParaRPr lang="tr-TR" sz="2000" dirty="0"/>
        </a:p>
      </dgm:t>
    </dgm:pt>
    <dgm:pt modelId="{D58AC5A4-43FA-43BF-B8A2-9817BC62FDF7}" type="parTrans" cxnId="{7431C0EE-D8DE-47A4-9F05-879AE23D1A1F}">
      <dgm:prSet/>
      <dgm:spPr/>
      <dgm:t>
        <a:bodyPr/>
        <a:lstStyle/>
        <a:p>
          <a:endParaRPr lang="tr-TR"/>
        </a:p>
      </dgm:t>
    </dgm:pt>
    <dgm:pt modelId="{D81938A8-D7BE-48A9-9510-045F5A150FBA}" type="sibTrans" cxnId="{7431C0EE-D8DE-47A4-9F05-879AE23D1A1F}">
      <dgm:prSet/>
      <dgm:spPr/>
      <dgm:t>
        <a:bodyPr/>
        <a:lstStyle/>
        <a:p>
          <a:endParaRPr lang="tr-TR"/>
        </a:p>
      </dgm:t>
    </dgm:pt>
    <dgm:pt modelId="{73F67F8B-46F0-4709-86E5-9F9D87F5F656}">
      <dgm:prSet phldrT="[Metin]"/>
      <dgm:spPr/>
      <dgm:t>
        <a:bodyPr/>
        <a:lstStyle/>
        <a:p>
          <a:r>
            <a:rPr lang="tr-TR" b="1" dirty="0" smtClean="0">
              <a:solidFill>
                <a:srgbClr val="4F81BD"/>
              </a:solidFill>
            </a:rPr>
            <a:t>Davetçi/Elçi</a:t>
          </a:r>
          <a:endParaRPr lang="tr-TR" b="1" dirty="0">
            <a:solidFill>
              <a:srgbClr val="4F81BD"/>
            </a:solidFill>
          </a:endParaRPr>
        </a:p>
      </dgm:t>
    </dgm:pt>
    <dgm:pt modelId="{9EB3B93C-97E2-4F19-8D41-9F1FC0711C71}" type="parTrans" cxnId="{568A081C-80AA-4213-AFF9-1FBBE4B27845}">
      <dgm:prSet/>
      <dgm:spPr/>
      <dgm:t>
        <a:bodyPr/>
        <a:lstStyle/>
        <a:p>
          <a:endParaRPr lang="tr-TR"/>
        </a:p>
      </dgm:t>
    </dgm:pt>
    <dgm:pt modelId="{B5E86CD2-19AC-474E-AD8C-D723A19998C8}" type="sibTrans" cxnId="{568A081C-80AA-4213-AFF9-1FBBE4B27845}">
      <dgm:prSet/>
      <dgm:spPr/>
      <dgm:t>
        <a:bodyPr/>
        <a:lstStyle/>
        <a:p>
          <a:endParaRPr lang="tr-TR"/>
        </a:p>
      </dgm:t>
    </dgm:pt>
    <dgm:pt modelId="{02D74B70-CD4E-4D90-A779-E85729F29373}">
      <dgm:prSet phldrT="[Metin]"/>
      <dgm:spPr/>
      <dgm:t>
        <a:bodyPr/>
        <a:lstStyle/>
        <a:p>
          <a:r>
            <a:rPr lang="tr-TR" dirty="0" smtClean="0"/>
            <a:t>CAMİ</a:t>
          </a:r>
          <a:endParaRPr lang="tr-TR" dirty="0"/>
        </a:p>
      </dgm:t>
    </dgm:pt>
    <dgm:pt modelId="{1D194EFE-27F9-415A-AD4C-F04133D62EEA}" type="parTrans" cxnId="{A8FC7B80-E5BF-42E5-9F9F-EC37B78AF611}">
      <dgm:prSet/>
      <dgm:spPr/>
      <dgm:t>
        <a:bodyPr/>
        <a:lstStyle/>
        <a:p>
          <a:endParaRPr lang="tr-TR"/>
        </a:p>
      </dgm:t>
    </dgm:pt>
    <dgm:pt modelId="{CAEA9CD6-B906-41B3-9AB6-4C82B8D3B345}" type="sibTrans" cxnId="{A8FC7B80-E5BF-42E5-9F9F-EC37B78AF611}">
      <dgm:prSet/>
      <dgm:spPr/>
      <dgm:t>
        <a:bodyPr/>
        <a:lstStyle/>
        <a:p>
          <a:endParaRPr lang="tr-TR"/>
        </a:p>
      </dgm:t>
    </dgm:pt>
    <dgm:pt modelId="{5C06D646-42C9-4FFD-A56D-020057D2D485}">
      <dgm:prSet phldrT="[Metin]"/>
      <dgm:spPr/>
      <dgm:t>
        <a:bodyPr/>
        <a:lstStyle/>
        <a:p>
          <a:r>
            <a:rPr lang="tr-TR" b="1" dirty="0" err="1" smtClean="0">
              <a:solidFill>
                <a:srgbClr val="4F81BD"/>
              </a:solidFill>
            </a:rPr>
            <a:t>Mabed’in</a:t>
          </a:r>
          <a:r>
            <a:rPr lang="tr-TR" b="1" dirty="0" smtClean="0">
              <a:solidFill>
                <a:srgbClr val="4F81BD"/>
              </a:solidFill>
            </a:rPr>
            <a:t> Önemi</a:t>
          </a:r>
          <a:endParaRPr lang="tr-TR" b="1" dirty="0">
            <a:solidFill>
              <a:srgbClr val="4F81BD"/>
            </a:solidFill>
          </a:endParaRPr>
        </a:p>
      </dgm:t>
    </dgm:pt>
    <dgm:pt modelId="{9961F386-3233-4F2D-9A00-04405BCCD3CB}" type="parTrans" cxnId="{AEF5957D-132E-4D0E-91F1-7928357256A1}">
      <dgm:prSet/>
      <dgm:spPr/>
      <dgm:t>
        <a:bodyPr/>
        <a:lstStyle/>
        <a:p>
          <a:endParaRPr lang="tr-TR"/>
        </a:p>
      </dgm:t>
    </dgm:pt>
    <dgm:pt modelId="{8FC69658-B17C-4BB1-81A7-8BE3119379A2}" type="sibTrans" cxnId="{AEF5957D-132E-4D0E-91F1-7928357256A1}">
      <dgm:prSet/>
      <dgm:spPr/>
      <dgm:t>
        <a:bodyPr/>
        <a:lstStyle/>
        <a:p>
          <a:endParaRPr lang="tr-TR"/>
        </a:p>
      </dgm:t>
    </dgm:pt>
    <dgm:pt modelId="{C1107777-FC95-4640-AF99-A5AF4FE2DA68}">
      <dgm:prSet phldrT="[Metin]"/>
      <dgm:spPr/>
      <dgm:t>
        <a:bodyPr/>
        <a:lstStyle/>
        <a:p>
          <a:r>
            <a:rPr lang="tr-TR" b="1" dirty="0" smtClean="0">
              <a:solidFill>
                <a:srgbClr val="4F81BD"/>
              </a:solidFill>
            </a:rPr>
            <a:t>Toplumsal Konumu</a:t>
          </a:r>
          <a:endParaRPr lang="tr-TR" b="1" dirty="0">
            <a:solidFill>
              <a:srgbClr val="4F81BD"/>
            </a:solidFill>
          </a:endParaRPr>
        </a:p>
      </dgm:t>
    </dgm:pt>
    <dgm:pt modelId="{1D153232-18EA-465D-AAD8-419CE109D9D8}" type="parTrans" cxnId="{E9E89496-6F7D-4DEB-A725-BBE151E569B8}">
      <dgm:prSet/>
      <dgm:spPr/>
      <dgm:t>
        <a:bodyPr/>
        <a:lstStyle/>
        <a:p>
          <a:endParaRPr lang="tr-TR"/>
        </a:p>
      </dgm:t>
    </dgm:pt>
    <dgm:pt modelId="{504CA907-777D-47A1-8F88-D79166986B3B}" type="sibTrans" cxnId="{E9E89496-6F7D-4DEB-A725-BBE151E569B8}">
      <dgm:prSet/>
      <dgm:spPr/>
      <dgm:t>
        <a:bodyPr/>
        <a:lstStyle/>
        <a:p>
          <a:endParaRPr lang="tr-TR"/>
        </a:p>
      </dgm:t>
    </dgm:pt>
    <dgm:pt modelId="{3B5C2214-E14F-4EC1-9412-7736ADA7F77C}">
      <dgm:prSet phldrT="[Metin]"/>
      <dgm:spPr>
        <a:solidFill>
          <a:srgbClr val="C00000"/>
        </a:solidFill>
      </dgm:spPr>
      <dgm:t>
        <a:bodyPr/>
        <a:lstStyle/>
        <a:p>
          <a:r>
            <a:rPr lang="tr-TR" dirty="0" smtClean="0"/>
            <a:t>İRŞAT</a:t>
          </a:r>
          <a:endParaRPr lang="tr-TR" dirty="0"/>
        </a:p>
      </dgm:t>
    </dgm:pt>
    <dgm:pt modelId="{8D4EE159-A763-4CBC-A95A-42AEF3FC87FE}" type="parTrans" cxnId="{9E2D2602-C080-4197-841A-19111EF3146F}">
      <dgm:prSet/>
      <dgm:spPr/>
      <dgm:t>
        <a:bodyPr/>
        <a:lstStyle/>
        <a:p>
          <a:endParaRPr lang="tr-TR"/>
        </a:p>
      </dgm:t>
    </dgm:pt>
    <dgm:pt modelId="{09F07753-65CC-4353-A711-6F997716E603}" type="sibTrans" cxnId="{9E2D2602-C080-4197-841A-19111EF3146F}">
      <dgm:prSet/>
      <dgm:spPr/>
      <dgm:t>
        <a:bodyPr/>
        <a:lstStyle/>
        <a:p>
          <a:endParaRPr lang="tr-TR"/>
        </a:p>
      </dgm:t>
    </dgm:pt>
    <dgm:pt modelId="{D86CCDDB-1819-4127-A47E-7762DB36EE4E}">
      <dgm:prSet phldrT="[Metin]"/>
      <dgm:spPr/>
      <dgm:t>
        <a:bodyPr/>
        <a:lstStyle/>
        <a:p>
          <a:r>
            <a:rPr lang="tr-TR" b="1" dirty="0" smtClean="0">
              <a:solidFill>
                <a:srgbClr val="4F81BD"/>
              </a:solidFill>
            </a:rPr>
            <a:t>İnsanla İlişkisi</a:t>
          </a:r>
          <a:endParaRPr lang="tr-TR" b="1" dirty="0">
            <a:solidFill>
              <a:srgbClr val="4F81BD"/>
            </a:solidFill>
          </a:endParaRPr>
        </a:p>
      </dgm:t>
    </dgm:pt>
    <dgm:pt modelId="{CC7BBC54-8D4A-481E-BE71-D870829AC930}" type="parTrans" cxnId="{F583B7E3-8EB1-4205-9FE3-D2A34E45100E}">
      <dgm:prSet/>
      <dgm:spPr/>
      <dgm:t>
        <a:bodyPr/>
        <a:lstStyle/>
        <a:p>
          <a:endParaRPr lang="tr-TR"/>
        </a:p>
      </dgm:t>
    </dgm:pt>
    <dgm:pt modelId="{3A6908D2-65AC-4B79-A353-55E40E59E758}" type="sibTrans" cxnId="{F583B7E3-8EB1-4205-9FE3-D2A34E45100E}">
      <dgm:prSet/>
      <dgm:spPr/>
      <dgm:t>
        <a:bodyPr/>
        <a:lstStyle/>
        <a:p>
          <a:endParaRPr lang="tr-TR"/>
        </a:p>
      </dgm:t>
    </dgm:pt>
    <dgm:pt modelId="{101D6991-6477-4207-A7E8-F0FA660A90FA}">
      <dgm:prSet phldrT="[Metin]"/>
      <dgm:spPr/>
      <dgm:t>
        <a:bodyPr/>
        <a:lstStyle/>
        <a:p>
          <a:r>
            <a:rPr lang="tr-TR" b="1" dirty="0" smtClean="0">
              <a:solidFill>
                <a:srgbClr val="4F81BD"/>
              </a:solidFill>
            </a:rPr>
            <a:t>Müjdeci/Uyarıcı</a:t>
          </a:r>
          <a:endParaRPr lang="tr-TR" b="1" dirty="0">
            <a:solidFill>
              <a:srgbClr val="4F81BD"/>
            </a:solidFill>
          </a:endParaRPr>
        </a:p>
      </dgm:t>
    </dgm:pt>
    <dgm:pt modelId="{0F9AABE8-D1AA-4E2E-83F7-15E50EA80423}" type="parTrans" cxnId="{7AB67290-35E6-4418-95FC-93DDB18D0D7C}">
      <dgm:prSet/>
      <dgm:spPr/>
      <dgm:t>
        <a:bodyPr/>
        <a:lstStyle/>
        <a:p>
          <a:endParaRPr lang="tr-TR"/>
        </a:p>
      </dgm:t>
    </dgm:pt>
    <dgm:pt modelId="{22686DEF-BC7C-4FAA-B0C8-09631951CB57}" type="sibTrans" cxnId="{7AB67290-35E6-4418-95FC-93DDB18D0D7C}">
      <dgm:prSet/>
      <dgm:spPr/>
      <dgm:t>
        <a:bodyPr/>
        <a:lstStyle/>
        <a:p>
          <a:endParaRPr lang="tr-TR"/>
        </a:p>
      </dgm:t>
    </dgm:pt>
    <dgm:pt modelId="{05422800-4863-4B69-90E9-8514F1E3CA4D}">
      <dgm:prSet phldrT="[Metin]"/>
      <dgm:spPr/>
      <dgm:t>
        <a:bodyPr/>
        <a:lstStyle/>
        <a:p>
          <a:r>
            <a:rPr lang="tr-TR" b="1" dirty="0" smtClean="0">
              <a:solidFill>
                <a:srgbClr val="4F81BD"/>
              </a:solidFill>
            </a:rPr>
            <a:t>Örnek/Önder</a:t>
          </a:r>
          <a:endParaRPr lang="tr-TR" b="1" dirty="0">
            <a:solidFill>
              <a:srgbClr val="4F81BD"/>
            </a:solidFill>
          </a:endParaRPr>
        </a:p>
      </dgm:t>
    </dgm:pt>
    <dgm:pt modelId="{164B32EC-7AA5-4B55-8DD3-ABA417A28C0C}" type="parTrans" cxnId="{1F5A1F36-474A-4E1E-80DE-52295AE7A085}">
      <dgm:prSet/>
      <dgm:spPr/>
      <dgm:t>
        <a:bodyPr/>
        <a:lstStyle/>
        <a:p>
          <a:endParaRPr lang="tr-TR"/>
        </a:p>
      </dgm:t>
    </dgm:pt>
    <dgm:pt modelId="{DBFC0FA9-CF15-4B6A-A166-17AE27EE040B}" type="sibTrans" cxnId="{1F5A1F36-474A-4E1E-80DE-52295AE7A085}">
      <dgm:prSet/>
      <dgm:spPr/>
      <dgm:t>
        <a:bodyPr/>
        <a:lstStyle/>
        <a:p>
          <a:endParaRPr lang="tr-TR"/>
        </a:p>
      </dgm:t>
    </dgm:pt>
    <dgm:pt modelId="{F39F7A19-59E9-4FA2-8C40-CDDD8E1B1C26}">
      <dgm:prSet phldrT="[Metin]"/>
      <dgm:spPr/>
      <dgm:t>
        <a:bodyPr/>
        <a:lstStyle/>
        <a:p>
          <a:r>
            <a:rPr lang="tr-TR" dirty="0" smtClean="0"/>
            <a:t>İNSAN</a:t>
          </a:r>
          <a:endParaRPr lang="tr-TR" dirty="0"/>
        </a:p>
      </dgm:t>
    </dgm:pt>
    <dgm:pt modelId="{9B85B670-37F3-41E3-9E34-1C1044A814E1}" type="parTrans" cxnId="{E0435BE8-D285-4413-9789-E029E8768C60}">
      <dgm:prSet/>
      <dgm:spPr/>
      <dgm:t>
        <a:bodyPr/>
        <a:lstStyle/>
        <a:p>
          <a:endParaRPr lang="tr-TR"/>
        </a:p>
      </dgm:t>
    </dgm:pt>
    <dgm:pt modelId="{086D1212-3F35-4523-BF6C-2267579B8296}" type="sibTrans" cxnId="{E0435BE8-D285-4413-9789-E029E8768C60}">
      <dgm:prSet/>
      <dgm:spPr/>
      <dgm:t>
        <a:bodyPr/>
        <a:lstStyle/>
        <a:p>
          <a:endParaRPr lang="tr-TR"/>
        </a:p>
      </dgm:t>
    </dgm:pt>
    <dgm:pt modelId="{8D03B608-2E9F-4786-801D-C792580FF287}">
      <dgm:prSet phldrT="[Metin]"/>
      <dgm:spPr/>
      <dgm:t>
        <a:bodyPr/>
        <a:lstStyle/>
        <a:p>
          <a:r>
            <a:rPr lang="tr-TR" b="1" dirty="0" smtClean="0">
              <a:solidFill>
                <a:srgbClr val="4F81BD"/>
              </a:solidFill>
            </a:rPr>
            <a:t>İman X Küfür</a:t>
          </a:r>
          <a:endParaRPr lang="tr-TR" b="1" dirty="0">
            <a:solidFill>
              <a:srgbClr val="4F81BD"/>
            </a:solidFill>
          </a:endParaRPr>
        </a:p>
      </dgm:t>
    </dgm:pt>
    <dgm:pt modelId="{5B94181D-1A1A-4377-A3CE-6FECAD16550D}" type="parTrans" cxnId="{9EA032F6-1F62-4A97-96D4-018BDEF6C4B3}">
      <dgm:prSet/>
      <dgm:spPr/>
      <dgm:t>
        <a:bodyPr/>
        <a:lstStyle/>
        <a:p>
          <a:endParaRPr lang="tr-TR"/>
        </a:p>
      </dgm:t>
    </dgm:pt>
    <dgm:pt modelId="{66CEB80B-2D27-46AC-9CC1-6834C872EA62}" type="sibTrans" cxnId="{9EA032F6-1F62-4A97-96D4-018BDEF6C4B3}">
      <dgm:prSet/>
      <dgm:spPr/>
      <dgm:t>
        <a:bodyPr/>
        <a:lstStyle/>
        <a:p>
          <a:endParaRPr lang="tr-TR"/>
        </a:p>
      </dgm:t>
    </dgm:pt>
    <dgm:pt modelId="{2453C212-B330-42B7-855B-7CD57922CFD0}">
      <dgm:prSet phldrT="[Metin]"/>
      <dgm:spPr/>
      <dgm:t>
        <a:bodyPr/>
        <a:lstStyle/>
        <a:p>
          <a:r>
            <a:rPr lang="tr-TR" b="1" dirty="0" smtClean="0">
              <a:solidFill>
                <a:srgbClr val="4F81BD"/>
              </a:solidFill>
            </a:rPr>
            <a:t>Sevap X Günah</a:t>
          </a:r>
          <a:endParaRPr lang="tr-TR" b="1" dirty="0">
            <a:solidFill>
              <a:srgbClr val="4F81BD"/>
            </a:solidFill>
          </a:endParaRPr>
        </a:p>
      </dgm:t>
    </dgm:pt>
    <dgm:pt modelId="{D0CD7694-E30A-4A95-8972-EA7C70BE1D99}" type="parTrans" cxnId="{AA084D00-33B8-4B36-A22B-2E5CF50AF74E}">
      <dgm:prSet/>
      <dgm:spPr/>
      <dgm:t>
        <a:bodyPr/>
        <a:lstStyle/>
        <a:p>
          <a:endParaRPr lang="tr-TR"/>
        </a:p>
      </dgm:t>
    </dgm:pt>
    <dgm:pt modelId="{2FA184BD-C915-45EF-BB91-426627C28749}" type="sibTrans" cxnId="{AA084D00-33B8-4B36-A22B-2E5CF50AF74E}">
      <dgm:prSet/>
      <dgm:spPr/>
      <dgm:t>
        <a:bodyPr/>
        <a:lstStyle/>
        <a:p>
          <a:endParaRPr lang="tr-TR"/>
        </a:p>
      </dgm:t>
    </dgm:pt>
    <dgm:pt modelId="{0E3B9D4B-D315-4AAC-9ED6-808C1AE42930}">
      <dgm:prSet phldrT="[Metin]"/>
      <dgm:spPr/>
      <dgm:t>
        <a:bodyPr/>
        <a:lstStyle/>
        <a:p>
          <a:r>
            <a:rPr lang="tr-TR" b="1" dirty="0" smtClean="0">
              <a:solidFill>
                <a:srgbClr val="4F81BD"/>
              </a:solidFill>
            </a:rPr>
            <a:t>Ahlak X Ahlak Dışı</a:t>
          </a:r>
          <a:endParaRPr lang="tr-TR" b="1" dirty="0">
            <a:solidFill>
              <a:srgbClr val="4F81BD"/>
            </a:solidFill>
          </a:endParaRPr>
        </a:p>
      </dgm:t>
    </dgm:pt>
    <dgm:pt modelId="{6CE74E7F-A9F5-4652-9011-54D5C5D70D25}" type="parTrans" cxnId="{EDBAB885-1CA9-4682-9446-B92B501BCE28}">
      <dgm:prSet/>
      <dgm:spPr/>
      <dgm:t>
        <a:bodyPr/>
        <a:lstStyle/>
        <a:p>
          <a:endParaRPr lang="tr-TR"/>
        </a:p>
      </dgm:t>
    </dgm:pt>
    <dgm:pt modelId="{091485BF-2AAB-48EC-9D39-2329BD13FD6B}" type="sibTrans" cxnId="{EDBAB885-1CA9-4682-9446-B92B501BCE28}">
      <dgm:prSet/>
      <dgm:spPr/>
      <dgm:t>
        <a:bodyPr/>
        <a:lstStyle/>
        <a:p>
          <a:endParaRPr lang="tr-TR"/>
        </a:p>
      </dgm:t>
    </dgm:pt>
    <dgm:pt modelId="{E5627A9D-0C86-4E0F-8656-7828140FDE9D}">
      <dgm:prSet phldrT="[Metin]"/>
      <dgm:spPr/>
      <dgm:t>
        <a:bodyPr/>
        <a:lstStyle/>
        <a:p>
          <a:r>
            <a:rPr lang="tr-TR" b="1" dirty="0" smtClean="0">
              <a:solidFill>
                <a:srgbClr val="4F81BD"/>
              </a:solidFill>
            </a:rPr>
            <a:t>İffetli X İffetsiz</a:t>
          </a:r>
          <a:endParaRPr lang="tr-TR" b="1" dirty="0">
            <a:solidFill>
              <a:srgbClr val="4F81BD"/>
            </a:solidFill>
          </a:endParaRPr>
        </a:p>
      </dgm:t>
    </dgm:pt>
    <dgm:pt modelId="{14842136-2D01-4308-B0EA-3F9576460F07}" type="parTrans" cxnId="{06CC7179-F5FD-4DBB-AF22-7F9FE30B70E4}">
      <dgm:prSet/>
      <dgm:spPr/>
      <dgm:t>
        <a:bodyPr/>
        <a:lstStyle/>
        <a:p>
          <a:endParaRPr lang="tr-TR"/>
        </a:p>
      </dgm:t>
    </dgm:pt>
    <dgm:pt modelId="{06459C45-8576-48FF-A53A-9BCFC58E4DCD}" type="sibTrans" cxnId="{06CC7179-F5FD-4DBB-AF22-7F9FE30B70E4}">
      <dgm:prSet/>
      <dgm:spPr/>
      <dgm:t>
        <a:bodyPr/>
        <a:lstStyle/>
        <a:p>
          <a:endParaRPr lang="tr-TR"/>
        </a:p>
      </dgm:t>
    </dgm:pt>
    <dgm:pt modelId="{26FA00FD-9FEF-41A9-88D6-42B6D38C01BC}">
      <dgm:prSet phldrT="[Metin]"/>
      <dgm:spPr/>
      <dgm:t>
        <a:bodyPr/>
        <a:lstStyle/>
        <a:p>
          <a:r>
            <a:rPr lang="tr-TR" b="1" dirty="0" smtClean="0">
              <a:solidFill>
                <a:srgbClr val="4F81BD"/>
              </a:solidFill>
            </a:rPr>
            <a:t>Eşrefi Mahluk</a:t>
          </a:r>
          <a:endParaRPr lang="tr-TR" b="1" dirty="0">
            <a:solidFill>
              <a:srgbClr val="4F81BD"/>
            </a:solidFill>
          </a:endParaRPr>
        </a:p>
      </dgm:t>
    </dgm:pt>
    <dgm:pt modelId="{AA767450-4BE9-419F-9739-A792F33B4737}" type="parTrans" cxnId="{F0B497E5-7A25-4009-A03C-6A09D4177F36}">
      <dgm:prSet/>
      <dgm:spPr/>
      <dgm:t>
        <a:bodyPr/>
        <a:lstStyle/>
        <a:p>
          <a:endParaRPr lang="tr-TR"/>
        </a:p>
      </dgm:t>
    </dgm:pt>
    <dgm:pt modelId="{BFB86D93-985E-4C3E-8146-D5CFA06AC37D}" type="sibTrans" cxnId="{F0B497E5-7A25-4009-A03C-6A09D4177F36}">
      <dgm:prSet/>
      <dgm:spPr/>
      <dgm:t>
        <a:bodyPr/>
        <a:lstStyle/>
        <a:p>
          <a:endParaRPr lang="tr-TR"/>
        </a:p>
      </dgm:t>
    </dgm:pt>
    <dgm:pt modelId="{90DD077D-DE6F-467A-88DC-3DE611C9DD03}">
      <dgm:prSet phldrT="[Metin]"/>
      <dgm:spPr/>
      <dgm:t>
        <a:bodyPr/>
        <a:lstStyle/>
        <a:p>
          <a:r>
            <a:rPr lang="tr-TR" b="1" dirty="0" smtClean="0">
              <a:solidFill>
                <a:srgbClr val="4F81BD"/>
              </a:solidFill>
            </a:rPr>
            <a:t>Zaafları var</a:t>
          </a:r>
          <a:endParaRPr lang="tr-TR" b="1" dirty="0">
            <a:solidFill>
              <a:srgbClr val="4F81BD"/>
            </a:solidFill>
          </a:endParaRPr>
        </a:p>
      </dgm:t>
    </dgm:pt>
    <dgm:pt modelId="{9F917926-6AE4-447D-830F-DBDC174D971A}" type="parTrans" cxnId="{8295D85E-6F79-49F9-AA65-ACDF0D1CF75E}">
      <dgm:prSet/>
      <dgm:spPr/>
      <dgm:t>
        <a:bodyPr/>
        <a:lstStyle/>
        <a:p>
          <a:endParaRPr lang="tr-TR"/>
        </a:p>
      </dgm:t>
    </dgm:pt>
    <dgm:pt modelId="{25B36047-E11F-46F4-852E-3F3199A0ADB9}" type="sibTrans" cxnId="{8295D85E-6F79-49F9-AA65-ACDF0D1CF75E}">
      <dgm:prSet/>
      <dgm:spPr/>
      <dgm:t>
        <a:bodyPr/>
        <a:lstStyle/>
        <a:p>
          <a:endParaRPr lang="tr-TR"/>
        </a:p>
      </dgm:t>
    </dgm:pt>
    <dgm:pt modelId="{45F71156-879A-469B-B60A-48289CE5CD07}">
      <dgm:prSet phldrT="[Metin]"/>
      <dgm:spPr/>
      <dgm:t>
        <a:bodyPr/>
        <a:lstStyle/>
        <a:p>
          <a:r>
            <a:rPr lang="tr-TR" b="1" dirty="0" smtClean="0">
              <a:solidFill>
                <a:srgbClr val="4F81BD"/>
              </a:solidFill>
            </a:rPr>
            <a:t>İrşada ihtiyacı Var</a:t>
          </a:r>
          <a:endParaRPr lang="tr-TR" b="1" dirty="0">
            <a:solidFill>
              <a:srgbClr val="4F81BD"/>
            </a:solidFill>
          </a:endParaRPr>
        </a:p>
      </dgm:t>
    </dgm:pt>
    <dgm:pt modelId="{DA31C7D5-2F23-4076-A7E2-C5699461014C}" type="parTrans" cxnId="{38AFEE4E-C9C7-42A1-B523-DBFCBF24A2DE}">
      <dgm:prSet/>
      <dgm:spPr/>
      <dgm:t>
        <a:bodyPr/>
        <a:lstStyle/>
        <a:p>
          <a:endParaRPr lang="tr-TR"/>
        </a:p>
      </dgm:t>
    </dgm:pt>
    <dgm:pt modelId="{83087C66-9AB6-464B-88FA-D2DC895DD46A}" type="sibTrans" cxnId="{38AFEE4E-C9C7-42A1-B523-DBFCBF24A2DE}">
      <dgm:prSet/>
      <dgm:spPr/>
      <dgm:t>
        <a:bodyPr/>
        <a:lstStyle/>
        <a:p>
          <a:endParaRPr lang="tr-TR"/>
        </a:p>
      </dgm:t>
    </dgm:pt>
    <dgm:pt modelId="{CBB4C68D-9E3C-44A8-A4C1-33E58EA7F4B4}">
      <dgm:prSet phldrT="[Metin]"/>
      <dgm:spPr/>
      <dgm:t>
        <a:bodyPr/>
        <a:lstStyle/>
        <a:p>
          <a:r>
            <a:rPr lang="tr-TR" b="1" dirty="0" smtClean="0">
              <a:solidFill>
                <a:srgbClr val="4F81BD"/>
              </a:solidFill>
            </a:rPr>
            <a:t>Bilgilenmeli</a:t>
          </a:r>
          <a:endParaRPr lang="tr-TR" b="1" dirty="0">
            <a:solidFill>
              <a:srgbClr val="4F81BD"/>
            </a:solidFill>
          </a:endParaRPr>
        </a:p>
      </dgm:t>
    </dgm:pt>
    <dgm:pt modelId="{80F46F1C-0BE9-4916-A8AE-70AB25CA16F5}" type="parTrans" cxnId="{58D9CE9F-2BF8-4B99-B0D5-3D86283BF796}">
      <dgm:prSet/>
      <dgm:spPr/>
      <dgm:t>
        <a:bodyPr/>
        <a:lstStyle/>
        <a:p>
          <a:endParaRPr lang="tr-TR"/>
        </a:p>
      </dgm:t>
    </dgm:pt>
    <dgm:pt modelId="{E1E5509B-AB67-4AF8-AD51-068EA27C4CE8}" type="sibTrans" cxnId="{58D9CE9F-2BF8-4B99-B0D5-3D86283BF796}">
      <dgm:prSet/>
      <dgm:spPr/>
      <dgm:t>
        <a:bodyPr/>
        <a:lstStyle/>
        <a:p>
          <a:endParaRPr lang="tr-TR"/>
        </a:p>
      </dgm:t>
    </dgm:pt>
    <dgm:pt modelId="{B1060FB2-6302-4F33-9FB3-FD7FCA6FD91F}">
      <dgm:prSet phldrT="[Metin]"/>
      <dgm:spPr/>
      <dgm:t>
        <a:bodyPr/>
        <a:lstStyle/>
        <a:p>
          <a:r>
            <a:rPr lang="tr-TR" b="1" dirty="0" smtClean="0">
              <a:solidFill>
                <a:srgbClr val="4F81BD"/>
              </a:solidFill>
            </a:rPr>
            <a:t>Örnek görmeli</a:t>
          </a:r>
          <a:endParaRPr lang="tr-TR" b="1" dirty="0">
            <a:solidFill>
              <a:srgbClr val="4F81BD"/>
            </a:solidFill>
          </a:endParaRPr>
        </a:p>
      </dgm:t>
    </dgm:pt>
    <dgm:pt modelId="{250E0FD2-A9DB-44C1-BDA7-0CB35691C1D8}" type="parTrans" cxnId="{04E42526-CD08-4A3A-9DD2-1AC3401A239C}">
      <dgm:prSet/>
      <dgm:spPr/>
      <dgm:t>
        <a:bodyPr/>
        <a:lstStyle/>
        <a:p>
          <a:endParaRPr lang="tr-TR"/>
        </a:p>
      </dgm:t>
    </dgm:pt>
    <dgm:pt modelId="{42BF87B1-D492-409A-8A3C-5DAF753E79B4}" type="sibTrans" cxnId="{04E42526-CD08-4A3A-9DD2-1AC3401A239C}">
      <dgm:prSet/>
      <dgm:spPr/>
      <dgm:t>
        <a:bodyPr/>
        <a:lstStyle/>
        <a:p>
          <a:endParaRPr lang="tr-TR"/>
        </a:p>
      </dgm:t>
    </dgm:pt>
    <dgm:pt modelId="{5134F0A8-D01E-4B79-BC06-D604C858F7C9}">
      <dgm:prSet phldrT="[Metin]"/>
      <dgm:spPr/>
      <dgm:t>
        <a:bodyPr/>
        <a:lstStyle/>
        <a:p>
          <a:r>
            <a:rPr lang="tr-TR" b="1" dirty="0" smtClean="0">
              <a:solidFill>
                <a:srgbClr val="4F81BD"/>
              </a:solidFill>
            </a:rPr>
            <a:t>Helal X Haram</a:t>
          </a:r>
          <a:endParaRPr lang="tr-TR" b="1" dirty="0">
            <a:solidFill>
              <a:srgbClr val="4F81BD"/>
            </a:solidFill>
          </a:endParaRPr>
        </a:p>
      </dgm:t>
    </dgm:pt>
    <dgm:pt modelId="{715AE1D5-7868-4DF6-AF58-303AA64FDB56}" type="parTrans" cxnId="{132606B8-A155-476E-99D1-9435836F5A72}">
      <dgm:prSet/>
      <dgm:spPr/>
      <dgm:t>
        <a:bodyPr/>
        <a:lstStyle/>
        <a:p>
          <a:endParaRPr lang="tr-TR"/>
        </a:p>
      </dgm:t>
    </dgm:pt>
    <dgm:pt modelId="{8526836F-835A-4CE4-8E5F-4F572A430284}" type="sibTrans" cxnId="{132606B8-A155-476E-99D1-9435836F5A72}">
      <dgm:prSet/>
      <dgm:spPr/>
      <dgm:t>
        <a:bodyPr/>
        <a:lstStyle/>
        <a:p>
          <a:endParaRPr lang="tr-TR"/>
        </a:p>
      </dgm:t>
    </dgm:pt>
    <dgm:pt modelId="{2214E18E-AEC2-420F-BC51-F98EFED646E5}">
      <dgm:prSet phldrT="[Metin]"/>
      <dgm:spPr/>
      <dgm:t>
        <a:bodyPr/>
        <a:lstStyle/>
        <a:p>
          <a:r>
            <a:rPr lang="tr-TR" b="1" dirty="0" smtClean="0">
              <a:solidFill>
                <a:srgbClr val="4F81BD"/>
              </a:solidFill>
            </a:rPr>
            <a:t>Dünya/Ahiret</a:t>
          </a:r>
          <a:endParaRPr lang="tr-TR" b="1" dirty="0">
            <a:solidFill>
              <a:srgbClr val="4F81BD"/>
            </a:solidFill>
          </a:endParaRPr>
        </a:p>
      </dgm:t>
    </dgm:pt>
    <dgm:pt modelId="{A4DBC0BD-8793-4C0C-A98F-4AB89154934A}" type="parTrans" cxnId="{BA57437E-4570-4542-A8B5-BC19524EDDBE}">
      <dgm:prSet/>
      <dgm:spPr/>
      <dgm:t>
        <a:bodyPr/>
        <a:lstStyle/>
        <a:p>
          <a:endParaRPr lang="tr-TR"/>
        </a:p>
      </dgm:t>
    </dgm:pt>
    <dgm:pt modelId="{AF0037E6-BB5E-43ED-A7AD-FECA49DFA141}" type="sibTrans" cxnId="{BA57437E-4570-4542-A8B5-BC19524EDDBE}">
      <dgm:prSet/>
      <dgm:spPr/>
      <dgm:t>
        <a:bodyPr/>
        <a:lstStyle/>
        <a:p>
          <a:endParaRPr lang="tr-TR"/>
        </a:p>
      </dgm:t>
    </dgm:pt>
    <dgm:pt modelId="{1CA2ED68-9347-40AC-804A-9A38B30CF5C0}">
      <dgm:prSet phldrT="[Metin]"/>
      <dgm:spPr/>
      <dgm:t>
        <a:bodyPr/>
        <a:lstStyle/>
        <a:p>
          <a:r>
            <a:rPr lang="tr-TR" b="1" dirty="0" smtClean="0">
              <a:solidFill>
                <a:srgbClr val="4F81BD"/>
              </a:solidFill>
            </a:rPr>
            <a:t>Davete İcabet Edenler X İsyan Edenler</a:t>
          </a:r>
          <a:endParaRPr lang="tr-TR" b="1" dirty="0">
            <a:solidFill>
              <a:srgbClr val="4F81BD"/>
            </a:solidFill>
          </a:endParaRPr>
        </a:p>
      </dgm:t>
    </dgm:pt>
    <dgm:pt modelId="{E600C0C1-503C-4FBC-93FB-AABD872C0437}" type="parTrans" cxnId="{6E82227C-4096-4D3F-8145-BC5F506677EE}">
      <dgm:prSet/>
      <dgm:spPr/>
      <dgm:t>
        <a:bodyPr/>
        <a:lstStyle/>
        <a:p>
          <a:endParaRPr lang="tr-TR"/>
        </a:p>
      </dgm:t>
    </dgm:pt>
    <dgm:pt modelId="{E31B16A9-7D3F-493A-B8DA-E1D690891C51}" type="sibTrans" cxnId="{6E82227C-4096-4D3F-8145-BC5F506677EE}">
      <dgm:prSet/>
      <dgm:spPr/>
      <dgm:t>
        <a:bodyPr/>
        <a:lstStyle/>
        <a:p>
          <a:endParaRPr lang="tr-TR"/>
        </a:p>
      </dgm:t>
    </dgm:pt>
    <dgm:pt modelId="{E8D3E90C-102E-466E-A925-C20C216BBC90}">
      <dgm:prSet phldrT="[Metin]"/>
      <dgm:spPr/>
      <dgm:t>
        <a:bodyPr/>
        <a:lstStyle/>
        <a:p>
          <a:r>
            <a:rPr lang="tr-TR" b="1" dirty="0" smtClean="0">
              <a:solidFill>
                <a:srgbClr val="4F81BD"/>
              </a:solidFill>
            </a:rPr>
            <a:t>Huzura Erenler X Azabı Görenler</a:t>
          </a:r>
          <a:endParaRPr lang="tr-TR" b="1" dirty="0">
            <a:solidFill>
              <a:srgbClr val="4F81BD"/>
            </a:solidFill>
          </a:endParaRPr>
        </a:p>
      </dgm:t>
    </dgm:pt>
    <dgm:pt modelId="{D0B40C21-4014-40F7-81E0-D6B20BF8521F}" type="parTrans" cxnId="{014060A9-E8E1-4528-A836-E871EE86CEE6}">
      <dgm:prSet/>
      <dgm:spPr/>
      <dgm:t>
        <a:bodyPr/>
        <a:lstStyle/>
        <a:p>
          <a:endParaRPr lang="tr-TR"/>
        </a:p>
      </dgm:t>
    </dgm:pt>
    <dgm:pt modelId="{6AD95786-75AB-4DB3-907F-573FB652EB62}" type="sibTrans" cxnId="{014060A9-E8E1-4528-A836-E871EE86CEE6}">
      <dgm:prSet/>
      <dgm:spPr/>
      <dgm:t>
        <a:bodyPr/>
        <a:lstStyle/>
        <a:p>
          <a:endParaRPr lang="tr-TR"/>
        </a:p>
      </dgm:t>
    </dgm:pt>
    <dgm:pt modelId="{3AAF3EF3-C330-45DB-B71F-558CCB9EA92C}">
      <dgm:prSet phldrT="[Metin]"/>
      <dgm:spPr/>
      <dgm:t>
        <a:bodyPr/>
        <a:lstStyle/>
        <a:p>
          <a:r>
            <a:rPr lang="tr-TR" b="1" dirty="0" smtClean="0">
              <a:solidFill>
                <a:srgbClr val="4F81BD"/>
              </a:solidFill>
            </a:rPr>
            <a:t>Sorumluluğunun farkına varmalı</a:t>
          </a:r>
          <a:endParaRPr lang="tr-TR" b="1" dirty="0">
            <a:solidFill>
              <a:srgbClr val="4F81BD"/>
            </a:solidFill>
          </a:endParaRPr>
        </a:p>
      </dgm:t>
    </dgm:pt>
    <dgm:pt modelId="{02F98CF6-987F-4BDD-AFE3-790A9E4E0A92}" type="parTrans" cxnId="{D87D5981-F2AE-4DA0-BBE7-BAE4BC815EC8}">
      <dgm:prSet/>
      <dgm:spPr/>
      <dgm:t>
        <a:bodyPr/>
        <a:lstStyle/>
        <a:p>
          <a:endParaRPr lang="tr-TR"/>
        </a:p>
      </dgm:t>
    </dgm:pt>
    <dgm:pt modelId="{747CB5B5-3920-4E8B-9157-D962096F76A0}" type="sibTrans" cxnId="{D87D5981-F2AE-4DA0-BBE7-BAE4BC815EC8}">
      <dgm:prSet/>
      <dgm:spPr/>
      <dgm:t>
        <a:bodyPr/>
        <a:lstStyle/>
        <a:p>
          <a:endParaRPr lang="tr-TR"/>
        </a:p>
      </dgm:t>
    </dgm:pt>
    <dgm:pt modelId="{937D1D88-C2B1-41B1-A847-63B93F617034}" type="pres">
      <dgm:prSet presAssocID="{AAC51454-088C-4DAD-9D7B-FA3A04798822}" presName="composite" presStyleCnt="0">
        <dgm:presLayoutVars>
          <dgm:chMax val="5"/>
          <dgm:dir/>
          <dgm:animLvl val="ctr"/>
          <dgm:resizeHandles val="exact"/>
        </dgm:presLayoutVars>
      </dgm:prSet>
      <dgm:spPr/>
      <dgm:t>
        <a:bodyPr/>
        <a:lstStyle/>
        <a:p>
          <a:endParaRPr lang="tr-TR"/>
        </a:p>
      </dgm:t>
    </dgm:pt>
    <dgm:pt modelId="{9B65B35E-EB49-47CA-9A30-E060BFCBFDA9}" type="pres">
      <dgm:prSet presAssocID="{AAC51454-088C-4DAD-9D7B-FA3A04798822}" presName="cycle" presStyleCnt="0"/>
      <dgm:spPr/>
    </dgm:pt>
    <dgm:pt modelId="{78423D99-2BFA-4B3E-9AD5-BD14950B6F7C}" type="pres">
      <dgm:prSet presAssocID="{AAC51454-088C-4DAD-9D7B-FA3A04798822}" presName="centerShape" presStyleCnt="0"/>
      <dgm:spPr/>
    </dgm:pt>
    <dgm:pt modelId="{2F553631-5748-4927-B102-70B7B49E4A84}" type="pres">
      <dgm:prSet presAssocID="{AAC51454-088C-4DAD-9D7B-FA3A04798822}" presName="connSite" presStyleLbl="node1" presStyleIdx="0" presStyleCnt="5"/>
      <dgm:spPr/>
    </dgm:pt>
    <dgm:pt modelId="{86589415-AEB0-41BE-BDB3-84DBCEF4FF4D}" type="pres">
      <dgm:prSet presAssocID="{AAC51454-088C-4DAD-9D7B-FA3A04798822}" presName="visible" presStyleLbl="node1" presStyleIdx="0" presStyleCnt="5" custLinFactNeighborX="-1636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DDDF262-D884-4D7F-9790-3BEAA568CC9A}" type="pres">
      <dgm:prSet presAssocID="{D58AC5A4-43FA-43BF-B8A2-9817BC62FDF7}" presName="Name25" presStyleLbl="parChTrans1D1" presStyleIdx="0" presStyleCnt="4"/>
      <dgm:spPr/>
      <dgm:t>
        <a:bodyPr/>
        <a:lstStyle/>
        <a:p>
          <a:endParaRPr lang="tr-TR"/>
        </a:p>
      </dgm:t>
    </dgm:pt>
    <dgm:pt modelId="{0E5AF9EA-359C-4910-9822-F9E45CB1CA93}" type="pres">
      <dgm:prSet presAssocID="{9EBDBEA4-C53D-4337-A7BD-2D5E972E809E}" presName="node" presStyleCnt="0"/>
      <dgm:spPr/>
    </dgm:pt>
    <dgm:pt modelId="{F5EE44F8-2B5B-49A4-80A1-E5E24A292C25}" type="pres">
      <dgm:prSet presAssocID="{9EBDBEA4-C53D-4337-A7BD-2D5E972E809E}" presName="parentNode" presStyleLbl="node1" presStyleIdx="1" presStyleCnt="5">
        <dgm:presLayoutVars>
          <dgm:chMax val="1"/>
          <dgm:bulletEnabled val="1"/>
        </dgm:presLayoutVars>
      </dgm:prSet>
      <dgm:spPr/>
      <dgm:t>
        <a:bodyPr/>
        <a:lstStyle/>
        <a:p>
          <a:endParaRPr lang="tr-TR"/>
        </a:p>
      </dgm:t>
    </dgm:pt>
    <dgm:pt modelId="{37660889-3049-49A8-B9BD-1B27F49CF038}" type="pres">
      <dgm:prSet presAssocID="{9EBDBEA4-C53D-4337-A7BD-2D5E972E809E}" presName="childNode" presStyleLbl="revTx" presStyleIdx="0" presStyleCnt="4">
        <dgm:presLayoutVars>
          <dgm:bulletEnabled val="1"/>
        </dgm:presLayoutVars>
      </dgm:prSet>
      <dgm:spPr/>
      <dgm:t>
        <a:bodyPr/>
        <a:lstStyle/>
        <a:p>
          <a:endParaRPr lang="tr-TR"/>
        </a:p>
      </dgm:t>
    </dgm:pt>
    <dgm:pt modelId="{4285441E-99DF-4CD5-90E7-0AE8A1E02ACA}" type="pres">
      <dgm:prSet presAssocID="{1D194EFE-27F9-415A-AD4C-F04133D62EEA}" presName="Name25" presStyleLbl="parChTrans1D1" presStyleIdx="1" presStyleCnt="4"/>
      <dgm:spPr/>
      <dgm:t>
        <a:bodyPr/>
        <a:lstStyle/>
        <a:p>
          <a:endParaRPr lang="tr-TR"/>
        </a:p>
      </dgm:t>
    </dgm:pt>
    <dgm:pt modelId="{A847163E-50DD-4F21-A65F-DE6739CEA592}" type="pres">
      <dgm:prSet presAssocID="{02D74B70-CD4E-4D90-A779-E85729F29373}" presName="node" presStyleCnt="0"/>
      <dgm:spPr/>
    </dgm:pt>
    <dgm:pt modelId="{4CECEA34-FEDC-4F9A-97EA-93B5EFB0FF69}" type="pres">
      <dgm:prSet presAssocID="{02D74B70-CD4E-4D90-A779-E85729F29373}" presName="parentNode" presStyleLbl="node1" presStyleIdx="2" presStyleCnt="5">
        <dgm:presLayoutVars>
          <dgm:chMax val="1"/>
          <dgm:bulletEnabled val="1"/>
        </dgm:presLayoutVars>
      </dgm:prSet>
      <dgm:spPr/>
      <dgm:t>
        <a:bodyPr/>
        <a:lstStyle/>
        <a:p>
          <a:endParaRPr lang="tr-TR"/>
        </a:p>
      </dgm:t>
    </dgm:pt>
    <dgm:pt modelId="{B4402356-9AED-409D-B504-80014E3B444F}" type="pres">
      <dgm:prSet presAssocID="{02D74B70-CD4E-4D90-A779-E85729F29373}" presName="childNode" presStyleLbl="revTx" presStyleIdx="1" presStyleCnt="4">
        <dgm:presLayoutVars>
          <dgm:bulletEnabled val="1"/>
        </dgm:presLayoutVars>
      </dgm:prSet>
      <dgm:spPr/>
      <dgm:t>
        <a:bodyPr/>
        <a:lstStyle/>
        <a:p>
          <a:endParaRPr lang="tr-TR"/>
        </a:p>
      </dgm:t>
    </dgm:pt>
    <dgm:pt modelId="{6DABF844-2181-4CE5-8E7F-355104C83658}" type="pres">
      <dgm:prSet presAssocID="{8D4EE159-A763-4CBC-A95A-42AEF3FC87FE}" presName="Name25" presStyleLbl="parChTrans1D1" presStyleIdx="2" presStyleCnt="4"/>
      <dgm:spPr/>
      <dgm:t>
        <a:bodyPr/>
        <a:lstStyle/>
        <a:p>
          <a:endParaRPr lang="tr-TR"/>
        </a:p>
      </dgm:t>
    </dgm:pt>
    <dgm:pt modelId="{0865B9C4-2BC4-472C-A132-6A6A2A90A51B}" type="pres">
      <dgm:prSet presAssocID="{3B5C2214-E14F-4EC1-9412-7736ADA7F77C}" presName="node" presStyleCnt="0"/>
      <dgm:spPr/>
    </dgm:pt>
    <dgm:pt modelId="{4C51BD9F-80B8-4B10-9B2D-C05E3DDA31A5}" type="pres">
      <dgm:prSet presAssocID="{3B5C2214-E14F-4EC1-9412-7736ADA7F77C}" presName="parentNode" presStyleLbl="node1" presStyleIdx="3" presStyleCnt="5" custScaleX="109492" custScaleY="111743">
        <dgm:presLayoutVars>
          <dgm:chMax val="1"/>
          <dgm:bulletEnabled val="1"/>
        </dgm:presLayoutVars>
      </dgm:prSet>
      <dgm:spPr/>
      <dgm:t>
        <a:bodyPr/>
        <a:lstStyle/>
        <a:p>
          <a:endParaRPr lang="tr-TR"/>
        </a:p>
      </dgm:t>
    </dgm:pt>
    <dgm:pt modelId="{EA5E8245-2CD0-4E97-8290-A018ED1F75AB}" type="pres">
      <dgm:prSet presAssocID="{3B5C2214-E14F-4EC1-9412-7736ADA7F77C}" presName="childNode" presStyleLbl="revTx" presStyleIdx="2" presStyleCnt="4">
        <dgm:presLayoutVars>
          <dgm:bulletEnabled val="1"/>
        </dgm:presLayoutVars>
      </dgm:prSet>
      <dgm:spPr/>
      <dgm:t>
        <a:bodyPr/>
        <a:lstStyle/>
        <a:p>
          <a:endParaRPr lang="tr-TR"/>
        </a:p>
      </dgm:t>
    </dgm:pt>
    <dgm:pt modelId="{6141F606-4E11-45F5-933C-2C84F93DD676}" type="pres">
      <dgm:prSet presAssocID="{9B85B670-37F3-41E3-9E34-1C1044A814E1}" presName="Name25" presStyleLbl="parChTrans1D1" presStyleIdx="3" presStyleCnt="4"/>
      <dgm:spPr/>
      <dgm:t>
        <a:bodyPr/>
        <a:lstStyle/>
        <a:p>
          <a:endParaRPr lang="tr-TR"/>
        </a:p>
      </dgm:t>
    </dgm:pt>
    <dgm:pt modelId="{16F8935C-2504-4467-8852-6730C86AACA3}" type="pres">
      <dgm:prSet presAssocID="{F39F7A19-59E9-4FA2-8C40-CDDD8E1B1C26}" presName="node" presStyleCnt="0"/>
      <dgm:spPr/>
    </dgm:pt>
    <dgm:pt modelId="{5520F441-616A-41CA-8199-39C8ADC6FAD5}" type="pres">
      <dgm:prSet presAssocID="{F39F7A19-59E9-4FA2-8C40-CDDD8E1B1C26}" presName="parentNode" presStyleLbl="node1" presStyleIdx="4" presStyleCnt="5">
        <dgm:presLayoutVars>
          <dgm:chMax val="1"/>
          <dgm:bulletEnabled val="1"/>
        </dgm:presLayoutVars>
      </dgm:prSet>
      <dgm:spPr/>
      <dgm:t>
        <a:bodyPr/>
        <a:lstStyle/>
        <a:p>
          <a:endParaRPr lang="tr-TR"/>
        </a:p>
      </dgm:t>
    </dgm:pt>
    <dgm:pt modelId="{FB965DBB-E146-4386-99C0-F008DF3B49AD}" type="pres">
      <dgm:prSet presAssocID="{F39F7A19-59E9-4FA2-8C40-CDDD8E1B1C26}" presName="childNode" presStyleLbl="revTx" presStyleIdx="3" presStyleCnt="4">
        <dgm:presLayoutVars>
          <dgm:bulletEnabled val="1"/>
        </dgm:presLayoutVars>
      </dgm:prSet>
      <dgm:spPr/>
      <dgm:t>
        <a:bodyPr/>
        <a:lstStyle/>
        <a:p>
          <a:endParaRPr lang="tr-TR"/>
        </a:p>
      </dgm:t>
    </dgm:pt>
  </dgm:ptLst>
  <dgm:cxnLst>
    <dgm:cxn modelId="{9EA032F6-1F62-4A97-96D4-018BDEF6C4B3}" srcId="{3B5C2214-E14F-4EC1-9412-7736ADA7F77C}" destId="{8D03B608-2E9F-4786-801D-C792580FF287}" srcOrd="0" destOrd="0" parTransId="{5B94181D-1A1A-4377-A3CE-6FECAD16550D}" sibTransId="{66CEB80B-2D27-46AC-9CC1-6834C872EA62}"/>
    <dgm:cxn modelId="{C518A8A5-5D23-4353-AE6B-9B86D314E4D9}" type="presOf" srcId="{E8D3E90C-102E-466E-A925-C20C216BBC90}" destId="{EA5E8245-2CD0-4E97-8290-A018ED1F75AB}" srcOrd="0" destOrd="7" presId="urn:microsoft.com/office/officeart/2005/8/layout/radial2"/>
    <dgm:cxn modelId="{DB2569E4-F914-475C-8CC8-1841B0CF6D37}" type="presOf" srcId="{1D194EFE-27F9-415A-AD4C-F04133D62EEA}" destId="{4285441E-99DF-4CD5-90E7-0AE8A1E02ACA}" srcOrd="0" destOrd="0" presId="urn:microsoft.com/office/officeart/2005/8/layout/radial2"/>
    <dgm:cxn modelId="{86ADE0E5-D0B7-4ADF-8492-91EA2B696A37}" type="presOf" srcId="{B1060FB2-6302-4F33-9FB3-FD7FCA6FD91F}" destId="{FB965DBB-E146-4386-99C0-F008DF3B49AD}" srcOrd="0" destOrd="4" presId="urn:microsoft.com/office/officeart/2005/8/layout/radial2"/>
    <dgm:cxn modelId="{96FE2F64-EE60-4865-9AE8-0030EF23A39B}" type="presOf" srcId="{CBB4C68D-9E3C-44A8-A4C1-33E58EA7F4B4}" destId="{FB965DBB-E146-4386-99C0-F008DF3B49AD}" srcOrd="0" destOrd="3" presId="urn:microsoft.com/office/officeart/2005/8/layout/radial2"/>
    <dgm:cxn modelId="{4E26FF47-3302-4ED3-BB74-37F0B12DB904}" type="presOf" srcId="{C1107777-FC95-4640-AF99-A5AF4FE2DA68}" destId="{B4402356-9AED-409D-B504-80014E3B444F}" srcOrd="0" destOrd="2" presId="urn:microsoft.com/office/officeart/2005/8/layout/radial2"/>
    <dgm:cxn modelId="{7431C0EE-D8DE-47A4-9F05-879AE23D1A1F}" srcId="{AAC51454-088C-4DAD-9D7B-FA3A04798822}" destId="{9EBDBEA4-C53D-4337-A7BD-2D5E972E809E}" srcOrd="0" destOrd="0" parTransId="{D58AC5A4-43FA-43BF-B8A2-9817BC62FDF7}" sibTransId="{D81938A8-D7BE-48A9-9510-045F5A150FBA}"/>
    <dgm:cxn modelId="{568A081C-80AA-4213-AFF9-1FBBE4B27845}" srcId="{9EBDBEA4-C53D-4337-A7BD-2D5E972E809E}" destId="{73F67F8B-46F0-4709-86E5-9F9D87F5F656}" srcOrd="0" destOrd="0" parTransId="{9EB3B93C-97E2-4F19-8D41-9F1FC0711C71}" sibTransId="{B5E86CD2-19AC-474E-AD8C-D723A19998C8}"/>
    <dgm:cxn modelId="{AD9ED489-AFA2-4F44-BE6A-7B12BB4E6C6B}" type="presOf" srcId="{02D74B70-CD4E-4D90-A779-E85729F29373}" destId="{4CECEA34-FEDC-4F9A-97EA-93B5EFB0FF69}" srcOrd="0" destOrd="0" presId="urn:microsoft.com/office/officeart/2005/8/layout/radial2"/>
    <dgm:cxn modelId="{AEF5957D-132E-4D0E-91F1-7928357256A1}" srcId="{02D74B70-CD4E-4D90-A779-E85729F29373}" destId="{5C06D646-42C9-4FFD-A56D-020057D2D485}" srcOrd="0" destOrd="0" parTransId="{9961F386-3233-4F2D-9A00-04405BCCD3CB}" sibTransId="{8FC69658-B17C-4BB1-81A7-8BE3119379A2}"/>
    <dgm:cxn modelId="{38AFEE4E-C9C7-42A1-B523-DBFCBF24A2DE}" srcId="{F39F7A19-59E9-4FA2-8C40-CDDD8E1B1C26}" destId="{45F71156-879A-469B-B60A-48289CE5CD07}" srcOrd="2" destOrd="0" parTransId="{DA31C7D5-2F23-4076-A7E2-C5699461014C}" sibTransId="{83087C66-9AB6-464B-88FA-D2DC895DD46A}"/>
    <dgm:cxn modelId="{E134CE99-7116-4129-940B-FC7EFF633CA5}" type="presOf" srcId="{8D4EE159-A763-4CBC-A95A-42AEF3FC87FE}" destId="{6DABF844-2181-4CE5-8E7F-355104C83658}" srcOrd="0" destOrd="0" presId="urn:microsoft.com/office/officeart/2005/8/layout/radial2"/>
    <dgm:cxn modelId="{BA57437E-4570-4542-A8B5-BC19524EDDBE}" srcId="{3B5C2214-E14F-4EC1-9412-7736ADA7F77C}" destId="{2214E18E-AEC2-420F-BC51-F98EFED646E5}" srcOrd="5" destOrd="0" parTransId="{A4DBC0BD-8793-4C0C-A98F-4AB89154934A}" sibTransId="{AF0037E6-BB5E-43ED-A7AD-FECA49DFA141}"/>
    <dgm:cxn modelId="{B2E693A8-E7A7-490D-8848-FBAB5D89B381}" type="presOf" srcId="{AAC51454-088C-4DAD-9D7B-FA3A04798822}" destId="{937D1D88-C2B1-41B1-A847-63B93F617034}" srcOrd="0" destOrd="0" presId="urn:microsoft.com/office/officeart/2005/8/layout/radial2"/>
    <dgm:cxn modelId="{11560D08-44B8-447D-BB21-EF6D46868A59}" type="presOf" srcId="{5C06D646-42C9-4FFD-A56D-020057D2D485}" destId="{B4402356-9AED-409D-B504-80014E3B444F}" srcOrd="0" destOrd="0" presId="urn:microsoft.com/office/officeart/2005/8/layout/radial2"/>
    <dgm:cxn modelId="{A8FC7B80-E5BF-42E5-9F9F-EC37B78AF611}" srcId="{AAC51454-088C-4DAD-9D7B-FA3A04798822}" destId="{02D74B70-CD4E-4D90-A779-E85729F29373}" srcOrd="1" destOrd="0" parTransId="{1D194EFE-27F9-415A-AD4C-F04133D62EEA}" sibTransId="{CAEA9CD6-B906-41B3-9AB6-4C82B8D3B345}"/>
    <dgm:cxn modelId="{79AB128D-A714-46C9-B490-C93300748978}" type="presOf" srcId="{9B85B670-37F3-41E3-9E34-1C1044A814E1}" destId="{6141F606-4E11-45F5-933C-2C84F93DD676}" srcOrd="0" destOrd="0" presId="urn:microsoft.com/office/officeart/2005/8/layout/radial2"/>
    <dgm:cxn modelId="{06CC7179-F5FD-4DBB-AF22-7F9FE30B70E4}" srcId="{3B5C2214-E14F-4EC1-9412-7736ADA7F77C}" destId="{E5627A9D-0C86-4E0F-8656-7828140FDE9D}" srcOrd="4" destOrd="0" parTransId="{14842136-2D01-4308-B0EA-3F9576460F07}" sibTransId="{06459C45-8576-48FF-A53A-9BCFC58E4DCD}"/>
    <dgm:cxn modelId="{AB5104D8-E760-4F85-87C5-E2ADA8ED6960}" type="presOf" srcId="{9EBDBEA4-C53D-4337-A7BD-2D5E972E809E}" destId="{F5EE44F8-2B5B-49A4-80A1-E5E24A292C25}" srcOrd="0" destOrd="0" presId="urn:microsoft.com/office/officeart/2005/8/layout/radial2"/>
    <dgm:cxn modelId="{8FE04F98-F43D-4F02-93A0-6800EE775B54}" type="presOf" srcId="{73F67F8B-46F0-4709-86E5-9F9D87F5F656}" destId="{37660889-3049-49A8-B9BD-1B27F49CF038}" srcOrd="0" destOrd="0" presId="urn:microsoft.com/office/officeart/2005/8/layout/radial2"/>
    <dgm:cxn modelId="{4360D935-7751-4A03-834A-020C8BAEF4BB}" type="presOf" srcId="{1CA2ED68-9347-40AC-804A-9A38B30CF5C0}" destId="{EA5E8245-2CD0-4E97-8290-A018ED1F75AB}" srcOrd="0" destOrd="6" presId="urn:microsoft.com/office/officeart/2005/8/layout/radial2"/>
    <dgm:cxn modelId="{7AB67290-35E6-4418-95FC-93DDB18D0D7C}" srcId="{9EBDBEA4-C53D-4337-A7BD-2D5E972E809E}" destId="{101D6991-6477-4207-A7E8-F0FA660A90FA}" srcOrd="1" destOrd="0" parTransId="{0F9AABE8-D1AA-4E2E-83F7-15E50EA80423}" sibTransId="{22686DEF-BC7C-4FAA-B0C8-09631951CB57}"/>
    <dgm:cxn modelId="{E9BA3291-F6C7-4192-9F6F-785BA0154673}" type="presOf" srcId="{2214E18E-AEC2-420F-BC51-F98EFED646E5}" destId="{EA5E8245-2CD0-4E97-8290-A018ED1F75AB}" srcOrd="0" destOrd="5" presId="urn:microsoft.com/office/officeart/2005/8/layout/radial2"/>
    <dgm:cxn modelId="{587CE544-9948-4953-ADB2-929CB2951B6A}" type="presOf" srcId="{3AAF3EF3-C330-45DB-B71F-558CCB9EA92C}" destId="{FB965DBB-E146-4386-99C0-F008DF3B49AD}" srcOrd="0" destOrd="5" presId="urn:microsoft.com/office/officeart/2005/8/layout/radial2"/>
    <dgm:cxn modelId="{1F5A1F36-474A-4E1E-80DE-52295AE7A085}" srcId="{9EBDBEA4-C53D-4337-A7BD-2D5E972E809E}" destId="{05422800-4863-4B69-90E9-8514F1E3CA4D}" srcOrd="2" destOrd="0" parTransId="{164B32EC-7AA5-4B55-8DD3-ABA417A28C0C}" sibTransId="{DBFC0FA9-CF15-4B6A-A166-17AE27EE040B}"/>
    <dgm:cxn modelId="{994CF15C-312A-4BB8-8397-9CE6FB9BE6E5}" type="presOf" srcId="{90DD077D-DE6F-467A-88DC-3DE611C9DD03}" destId="{FB965DBB-E146-4386-99C0-F008DF3B49AD}" srcOrd="0" destOrd="1" presId="urn:microsoft.com/office/officeart/2005/8/layout/radial2"/>
    <dgm:cxn modelId="{AA084D00-33B8-4B36-A22B-2E5CF50AF74E}" srcId="{3B5C2214-E14F-4EC1-9412-7736ADA7F77C}" destId="{2453C212-B330-42B7-855B-7CD57922CFD0}" srcOrd="2" destOrd="0" parTransId="{D0CD7694-E30A-4A95-8972-EA7C70BE1D99}" sibTransId="{2FA184BD-C915-45EF-BB91-426627C28749}"/>
    <dgm:cxn modelId="{E08E0ECE-ACAB-4910-BCA7-9DD73B030711}" type="presOf" srcId="{101D6991-6477-4207-A7E8-F0FA660A90FA}" destId="{37660889-3049-49A8-B9BD-1B27F49CF038}" srcOrd="0" destOrd="1" presId="urn:microsoft.com/office/officeart/2005/8/layout/radial2"/>
    <dgm:cxn modelId="{014060A9-E8E1-4528-A836-E871EE86CEE6}" srcId="{3B5C2214-E14F-4EC1-9412-7736ADA7F77C}" destId="{E8D3E90C-102E-466E-A925-C20C216BBC90}" srcOrd="7" destOrd="0" parTransId="{D0B40C21-4014-40F7-81E0-D6B20BF8521F}" sibTransId="{6AD95786-75AB-4DB3-907F-573FB652EB62}"/>
    <dgm:cxn modelId="{07713AC0-3171-46E4-AB75-739B2B65A6B1}" type="presOf" srcId="{E5627A9D-0C86-4E0F-8656-7828140FDE9D}" destId="{EA5E8245-2CD0-4E97-8290-A018ED1F75AB}" srcOrd="0" destOrd="4" presId="urn:microsoft.com/office/officeart/2005/8/layout/radial2"/>
    <dgm:cxn modelId="{13CB8077-DA4A-4AE9-901D-91BC36759E03}" type="presOf" srcId="{05422800-4863-4B69-90E9-8514F1E3CA4D}" destId="{37660889-3049-49A8-B9BD-1B27F49CF038}" srcOrd="0" destOrd="2" presId="urn:microsoft.com/office/officeart/2005/8/layout/radial2"/>
    <dgm:cxn modelId="{51DEAD47-AE22-402A-AE83-4C82CF08BC7A}" type="presOf" srcId="{D86CCDDB-1819-4127-A47E-7762DB36EE4E}" destId="{B4402356-9AED-409D-B504-80014E3B444F}" srcOrd="0" destOrd="1" presId="urn:microsoft.com/office/officeart/2005/8/layout/radial2"/>
    <dgm:cxn modelId="{132606B8-A155-476E-99D1-9435836F5A72}" srcId="{3B5C2214-E14F-4EC1-9412-7736ADA7F77C}" destId="{5134F0A8-D01E-4B79-BC06-D604C858F7C9}" srcOrd="1" destOrd="0" parTransId="{715AE1D5-7868-4DF6-AF58-303AA64FDB56}" sibTransId="{8526836F-835A-4CE4-8E5F-4F572A430284}"/>
    <dgm:cxn modelId="{2E1AF531-8F8F-4467-8782-B11E6436335F}" type="presOf" srcId="{D58AC5A4-43FA-43BF-B8A2-9817BC62FDF7}" destId="{ADDDF262-D884-4D7F-9790-3BEAA568CC9A}" srcOrd="0" destOrd="0" presId="urn:microsoft.com/office/officeart/2005/8/layout/radial2"/>
    <dgm:cxn modelId="{6E82227C-4096-4D3F-8145-BC5F506677EE}" srcId="{3B5C2214-E14F-4EC1-9412-7736ADA7F77C}" destId="{1CA2ED68-9347-40AC-804A-9A38B30CF5C0}" srcOrd="6" destOrd="0" parTransId="{E600C0C1-503C-4FBC-93FB-AABD872C0437}" sibTransId="{E31B16A9-7D3F-493A-B8DA-E1D690891C51}"/>
    <dgm:cxn modelId="{857C810C-4789-45F7-994D-0BEF1B8B88E6}" type="presOf" srcId="{3B5C2214-E14F-4EC1-9412-7736ADA7F77C}" destId="{4C51BD9F-80B8-4B10-9B2D-C05E3DDA31A5}" srcOrd="0" destOrd="0" presId="urn:microsoft.com/office/officeart/2005/8/layout/radial2"/>
    <dgm:cxn modelId="{9E2D2602-C080-4197-841A-19111EF3146F}" srcId="{AAC51454-088C-4DAD-9D7B-FA3A04798822}" destId="{3B5C2214-E14F-4EC1-9412-7736ADA7F77C}" srcOrd="2" destOrd="0" parTransId="{8D4EE159-A763-4CBC-A95A-42AEF3FC87FE}" sibTransId="{09F07753-65CC-4353-A711-6F997716E603}"/>
    <dgm:cxn modelId="{677C4E5A-EB18-42E7-AE5D-C5DB44CA3318}" type="presOf" srcId="{5134F0A8-D01E-4B79-BC06-D604C858F7C9}" destId="{EA5E8245-2CD0-4E97-8290-A018ED1F75AB}" srcOrd="0" destOrd="1" presId="urn:microsoft.com/office/officeart/2005/8/layout/radial2"/>
    <dgm:cxn modelId="{EDBAB885-1CA9-4682-9446-B92B501BCE28}" srcId="{3B5C2214-E14F-4EC1-9412-7736ADA7F77C}" destId="{0E3B9D4B-D315-4AAC-9ED6-808C1AE42930}" srcOrd="3" destOrd="0" parTransId="{6CE74E7F-A9F5-4652-9011-54D5C5D70D25}" sibTransId="{091485BF-2AAB-48EC-9D39-2329BD13FD6B}"/>
    <dgm:cxn modelId="{F583B7E3-8EB1-4205-9FE3-D2A34E45100E}" srcId="{02D74B70-CD4E-4D90-A779-E85729F29373}" destId="{D86CCDDB-1819-4127-A47E-7762DB36EE4E}" srcOrd="1" destOrd="0" parTransId="{CC7BBC54-8D4A-481E-BE71-D870829AC930}" sibTransId="{3A6908D2-65AC-4B79-A353-55E40E59E758}"/>
    <dgm:cxn modelId="{6BA00D46-437B-4197-BFC3-9234799CB385}" type="presOf" srcId="{2453C212-B330-42B7-855B-7CD57922CFD0}" destId="{EA5E8245-2CD0-4E97-8290-A018ED1F75AB}" srcOrd="0" destOrd="2" presId="urn:microsoft.com/office/officeart/2005/8/layout/radial2"/>
    <dgm:cxn modelId="{04E42526-CD08-4A3A-9DD2-1AC3401A239C}" srcId="{F39F7A19-59E9-4FA2-8C40-CDDD8E1B1C26}" destId="{B1060FB2-6302-4F33-9FB3-FD7FCA6FD91F}" srcOrd="4" destOrd="0" parTransId="{250E0FD2-A9DB-44C1-BDA7-0CB35691C1D8}" sibTransId="{42BF87B1-D492-409A-8A3C-5DAF753E79B4}"/>
    <dgm:cxn modelId="{8FD0F491-275A-43C7-9511-8084D627356A}" type="presOf" srcId="{45F71156-879A-469B-B60A-48289CE5CD07}" destId="{FB965DBB-E146-4386-99C0-F008DF3B49AD}" srcOrd="0" destOrd="2" presId="urn:microsoft.com/office/officeart/2005/8/layout/radial2"/>
    <dgm:cxn modelId="{8295D85E-6F79-49F9-AA65-ACDF0D1CF75E}" srcId="{F39F7A19-59E9-4FA2-8C40-CDDD8E1B1C26}" destId="{90DD077D-DE6F-467A-88DC-3DE611C9DD03}" srcOrd="1" destOrd="0" parTransId="{9F917926-6AE4-447D-830F-DBDC174D971A}" sibTransId="{25B36047-E11F-46F4-852E-3F3199A0ADB9}"/>
    <dgm:cxn modelId="{F0B497E5-7A25-4009-A03C-6A09D4177F36}" srcId="{F39F7A19-59E9-4FA2-8C40-CDDD8E1B1C26}" destId="{26FA00FD-9FEF-41A9-88D6-42B6D38C01BC}" srcOrd="0" destOrd="0" parTransId="{AA767450-4BE9-419F-9739-A792F33B4737}" sibTransId="{BFB86D93-985E-4C3E-8146-D5CFA06AC37D}"/>
    <dgm:cxn modelId="{3D651CCC-DC7A-454F-9908-D978B6AFA857}" type="presOf" srcId="{F39F7A19-59E9-4FA2-8C40-CDDD8E1B1C26}" destId="{5520F441-616A-41CA-8199-39C8ADC6FAD5}" srcOrd="0" destOrd="0" presId="urn:microsoft.com/office/officeart/2005/8/layout/radial2"/>
    <dgm:cxn modelId="{BD818A3B-1C0B-4E0C-8440-E86E708246B3}" type="presOf" srcId="{26FA00FD-9FEF-41A9-88D6-42B6D38C01BC}" destId="{FB965DBB-E146-4386-99C0-F008DF3B49AD}" srcOrd="0" destOrd="0" presId="urn:microsoft.com/office/officeart/2005/8/layout/radial2"/>
    <dgm:cxn modelId="{7CD45308-BCEC-458C-BDFE-46608DE14F26}" type="presOf" srcId="{8D03B608-2E9F-4786-801D-C792580FF287}" destId="{EA5E8245-2CD0-4E97-8290-A018ED1F75AB}" srcOrd="0" destOrd="0" presId="urn:microsoft.com/office/officeart/2005/8/layout/radial2"/>
    <dgm:cxn modelId="{E0435BE8-D285-4413-9789-E029E8768C60}" srcId="{AAC51454-088C-4DAD-9D7B-FA3A04798822}" destId="{F39F7A19-59E9-4FA2-8C40-CDDD8E1B1C26}" srcOrd="3" destOrd="0" parTransId="{9B85B670-37F3-41E3-9E34-1C1044A814E1}" sibTransId="{086D1212-3F35-4523-BF6C-2267579B8296}"/>
    <dgm:cxn modelId="{D87D5981-F2AE-4DA0-BBE7-BAE4BC815EC8}" srcId="{F39F7A19-59E9-4FA2-8C40-CDDD8E1B1C26}" destId="{3AAF3EF3-C330-45DB-B71F-558CCB9EA92C}" srcOrd="5" destOrd="0" parTransId="{02F98CF6-987F-4BDD-AFE3-790A9E4E0A92}" sibTransId="{747CB5B5-3920-4E8B-9157-D962096F76A0}"/>
    <dgm:cxn modelId="{58D9CE9F-2BF8-4B99-B0D5-3D86283BF796}" srcId="{F39F7A19-59E9-4FA2-8C40-CDDD8E1B1C26}" destId="{CBB4C68D-9E3C-44A8-A4C1-33E58EA7F4B4}" srcOrd="3" destOrd="0" parTransId="{80F46F1C-0BE9-4916-A8AE-70AB25CA16F5}" sibTransId="{E1E5509B-AB67-4AF8-AD51-068EA27C4CE8}"/>
    <dgm:cxn modelId="{EA8F4588-BC3E-4463-86E8-2880864AA433}" type="presOf" srcId="{0E3B9D4B-D315-4AAC-9ED6-808C1AE42930}" destId="{EA5E8245-2CD0-4E97-8290-A018ED1F75AB}" srcOrd="0" destOrd="3" presId="urn:microsoft.com/office/officeart/2005/8/layout/radial2"/>
    <dgm:cxn modelId="{E9E89496-6F7D-4DEB-A725-BBE151E569B8}" srcId="{02D74B70-CD4E-4D90-A779-E85729F29373}" destId="{C1107777-FC95-4640-AF99-A5AF4FE2DA68}" srcOrd="2" destOrd="0" parTransId="{1D153232-18EA-465D-AAD8-419CE109D9D8}" sibTransId="{504CA907-777D-47A1-8F88-D79166986B3B}"/>
    <dgm:cxn modelId="{1E1F84D6-62E3-4BDB-BF59-CDAF85FB8B1B}" type="presParOf" srcId="{937D1D88-C2B1-41B1-A847-63B93F617034}" destId="{9B65B35E-EB49-47CA-9A30-E060BFCBFDA9}" srcOrd="0" destOrd="0" presId="urn:microsoft.com/office/officeart/2005/8/layout/radial2"/>
    <dgm:cxn modelId="{6B7320B3-C0DC-4450-8734-E88ADDAAF372}" type="presParOf" srcId="{9B65B35E-EB49-47CA-9A30-E060BFCBFDA9}" destId="{78423D99-2BFA-4B3E-9AD5-BD14950B6F7C}" srcOrd="0" destOrd="0" presId="urn:microsoft.com/office/officeart/2005/8/layout/radial2"/>
    <dgm:cxn modelId="{8E5D79C9-4203-4C83-8022-31C4F24456F8}" type="presParOf" srcId="{78423D99-2BFA-4B3E-9AD5-BD14950B6F7C}" destId="{2F553631-5748-4927-B102-70B7B49E4A84}" srcOrd="0" destOrd="0" presId="urn:microsoft.com/office/officeart/2005/8/layout/radial2"/>
    <dgm:cxn modelId="{A36B5540-792D-4284-87C1-E4E359FEC7D0}" type="presParOf" srcId="{78423D99-2BFA-4B3E-9AD5-BD14950B6F7C}" destId="{86589415-AEB0-41BE-BDB3-84DBCEF4FF4D}" srcOrd="1" destOrd="0" presId="urn:microsoft.com/office/officeart/2005/8/layout/radial2"/>
    <dgm:cxn modelId="{4D4A83D9-429E-43D8-901B-B1857673D3E8}" type="presParOf" srcId="{9B65B35E-EB49-47CA-9A30-E060BFCBFDA9}" destId="{ADDDF262-D884-4D7F-9790-3BEAA568CC9A}" srcOrd="1" destOrd="0" presId="urn:microsoft.com/office/officeart/2005/8/layout/radial2"/>
    <dgm:cxn modelId="{5F5BD15C-2AC6-4937-BA01-F8978FB6CE4E}" type="presParOf" srcId="{9B65B35E-EB49-47CA-9A30-E060BFCBFDA9}" destId="{0E5AF9EA-359C-4910-9822-F9E45CB1CA93}" srcOrd="2" destOrd="0" presId="urn:microsoft.com/office/officeart/2005/8/layout/radial2"/>
    <dgm:cxn modelId="{035CF008-E6D9-4A75-9D19-E94648E2ACAC}" type="presParOf" srcId="{0E5AF9EA-359C-4910-9822-F9E45CB1CA93}" destId="{F5EE44F8-2B5B-49A4-80A1-E5E24A292C25}" srcOrd="0" destOrd="0" presId="urn:microsoft.com/office/officeart/2005/8/layout/radial2"/>
    <dgm:cxn modelId="{AA6C9E9F-7842-4EAB-921F-CABA5725C48D}" type="presParOf" srcId="{0E5AF9EA-359C-4910-9822-F9E45CB1CA93}" destId="{37660889-3049-49A8-B9BD-1B27F49CF038}" srcOrd="1" destOrd="0" presId="urn:microsoft.com/office/officeart/2005/8/layout/radial2"/>
    <dgm:cxn modelId="{8AA5BE48-68DD-4290-A29E-04B25CC58B16}" type="presParOf" srcId="{9B65B35E-EB49-47CA-9A30-E060BFCBFDA9}" destId="{4285441E-99DF-4CD5-90E7-0AE8A1E02ACA}" srcOrd="3" destOrd="0" presId="urn:microsoft.com/office/officeart/2005/8/layout/radial2"/>
    <dgm:cxn modelId="{3C59B1DD-F1EC-4DE9-ACBF-6C8842383C61}" type="presParOf" srcId="{9B65B35E-EB49-47CA-9A30-E060BFCBFDA9}" destId="{A847163E-50DD-4F21-A65F-DE6739CEA592}" srcOrd="4" destOrd="0" presId="urn:microsoft.com/office/officeart/2005/8/layout/radial2"/>
    <dgm:cxn modelId="{CE1C476F-5532-40DB-B778-52EFA043B16F}" type="presParOf" srcId="{A847163E-50DD-4F21-A65F-DE6739CEA592}" destId="{4CECEA34-FEDC-4F9A-97EA-93B5EFB0FF69}" srcOrd="0" destOrd="0" presId="urn:microsoft.com/office/officeart/2005/8/layout/radial2"/>
    <dgm:cxn modelId="{9CFB4780-B7C5-48B0-9E8D-8CDEDD6F9D1C}" type="presParOf" srcId="{A847163E-50DD-4F21-A65F-DE6739CEA592}" destId="{B4402356-9AED-409D-B504-80014E3B444F}" srcOrd="1" destOrd="0" presId="urn:microsoft.com/office/officeart/2005/8/layout/radial2"/>
    <dgm:cxn modelId="{4E05F5A8-6B49-46CA-AEA4-120E086E0AC3}" type="presParOf" srcId="{9B65B35E-EB49-47CA-9A30-E060BFCBFDA9}" destId="{6DABF844-2181-4CE5-8E7F-355104C83658}" srcOrd="5" destOrd="0" presId="urn:microsoft.com/office/officeart/2005/8/layout/radial2"/>
    <dgm:cxn modelId="{0BED1A90-3439-4CAF-AC99-FFFC45B98C39}" type="presParOf" srcId="{9B65B35E-EB49-47CA-9A30-E060BFCBFDA9}" destId="{0865B9C4-2BC4-472C-A132-6A6A2A90A51B}" srcOrd="6" destOrd="0" presId="urn:microsoft.com/office/officeart/2005/8/layout/radial2"/>
    <dgm:cxn modelId="{46B006C5-06C8-4D9C-9048-59D4B2F36827}" type="presParOf" srcId="{0865B9C4-2BC4-472C-A132-6A6A2A90A51B}" destId="{4C51BD9F-80B8-4B10-9B2D-C05E3DDA31A5}" srcOrd="0" destOrd="0" presId="urn:microsoft.com/office/officeart/2005/8/layout/radial2"/>
    <dgm:cxn modelId="{39360221-0AB6-4759-BAEF-342BF8F81C68}" type="presParOf" srcId="{0865B9C4-2BC4-472C-A132-6A6A2A90A51B}" destId="{EA5E8245-2CD0-4E97-8290-A018ED1F75AB}" srcOrd="1" destOrd="0" presId="urn:microsoft.com/office/officeart/2005/8/layout/radial2"/>
    <dgm:cxn modelId="{425911EE-0DA2-4F94-A282-70D913C33312}" type="presParOf" srcId="{9B65B35E-EB49-47CA-9A30-E060BFCBFDA9}" destId="{6141F606-4E11-45F5-933C-2C84F93DD676}" srcOrd="7" destOrd="0" presId="urn:microsoft.com/office/officeart/2005/8/layout/radial2"/>
    <dgm:cxn modelId="{552D8CB3-4B7D-4F2F-A877-3C954D18BDB7}" type="presParOf" srcId="{9B65B35E-EB49-47CA-9A30-E060BFCBFDA9}" destId="{16F8935C-2504-4467-8852-6730C86AACA3}" srcOrd="8" destOrd="0" presId="urn:microsoft.com/office/officeart/2005/8/layout/radial2"/>
    <dgm:cxn modelId="{43AEAB5F-546D-47F2-ADB8-1BB86D1F15E3}" type="presParOf" srcId="{16F8935C-2504-4467-8852-6730C86AACA3}" destId="{5520F441-616A-41CA-8199-39C8ADC6FAD5}" srcOrd="0" destOrd="0" presId="urn:microsoft.com/office/officeart/2005/8/layout/radial2"/>
    <dgm:cxn modelId="{19DED1FA-7053-45AC-871E-4137DE57F7A7}" type="presParOf" srcId="{16F8935C-2504-4467-8852-6730C86AACA3}" destId="{FB965DBB-E146-4386-99C0-F008DF3B49A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F606-4E11-45F5-933C-2C84F93DD676}">
      <dsp:nvSpPr>
        <dsp:cNvPr id="0" name=""/>
        <dsp:cNvSpPr/>
      </dsp:nvSpPr>
      <dsp:spPr>
        <a:xfrm rot="3680943">
          <a:off x="2399954" y="4527492"/>
          <a:ext cx="1207758" cy="49218"/>
        </a:xfrm>
        <a:custGeom>
          <a:avLst/>
          <a:gdLst/>
          <a:ahLst/>
          <a:cxnLst/>
          <a:rect l="0" t="0" r="0" b="0"/>
          <a:pathLst>
            <a:path>
              <a:moveTo>
                <a:pt x="0" y="24609"/>
              </a:moveTo>
              <a:lnTo>
                <a:pt x="1207758"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BF844-2181-4CE5-8E7F-355104C83658}">
      <dsp:nvSpPr>
        <dsp:cNvPr id="0" name=""/>
        <dsp:cNvSpPr/>
      </dsp:nvSpPr>
      <dsp:spPr>
        <a:xfrm rot="1320363">
          <a:off x="3064196" y="3646534"/>
          <a:ext cx="778402" cy="49218"/>
        </a:xfrm>
        <a:custGeom>
          <a:avLst/>
          <a:gdLst/>
          <a:ahLst/>
          <a:cxnLst/>
          <a:rect l="0" t="0" r="0" b="0"/>
          <a:pathLst>
            <a:path>
              <a:moveTo>
                <a:pt x="0" y="24609"/>
              </a:moveTo>
              <a:lnTo>
                <a:pt x="778402"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5441E-99DF-4CD5-90E7-0AE8A1E02ACA}">
      <dsp:nvSpPr>
        <dsp:cNvPr id="0" name=""/>
        <dsp:cNvSpPr/>
      </dsp:nvSpPr>
      <dsp:spPr>
        <a:xfrm rot="20326912">
          <a:off x="3059056" y="2661134"/>
          <a:ext cx="988200" cy="49218"/>
        </a:xfrm>
        <a:custGeom>
          <a:avLst/>
          <a:gdLst/>
          <a:ahLst/>
          <a:cxnLst/>
          <a:rect l="0" t="0" r="0" b="0"/>
          <a:pathLst>
            <a:path>
              <a:moveTo>
                <a:pt x="0" y="24609"/>
              </a:moveTo>
              <a:lnTo>
                <a:pt x="98820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F262-D884-4D7F-9790-3BEAA568CC9A}">
      <dsp:nvSpPr>
        <dsp:cNvPr id="0" name=""/>
        <dsp:cNvSpPr/>
      </dsp:nvSpPr>
      <dsp:spPr>
        <a:xfrm rot="17998475">
          <a:off x="2419198" y="1775119"/>
          <a:ext cx="1280737" cy="49218"/>
        </a:xfrm>
        <a:custGeom>
          <a:avLst/>
          <a:gdLst/>
          <a:ahLst/>
          <a:cxnLst/>
          <a:rect l="0" t="0" r="0" b="0"/>
          <a:pathLst>
            <a:path>
              <a:moveTo>
                <a:pt x="0" y="24609"/>
              </a:moveTo>
              <a:lnTo>
                <a:pt x="128073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9415-AEB0-41BE-BDB3-84DBCEF4FF4D}">
      <dsp:nvSpPr>
        <dsp:cNvPr id="0" name=""/>
        <dsp:cNvSpPr/>
      </dsp:nvSpPr>
      <dsp:spPr>
        <a:xfrm>
          <a:off x="677674" y="1997078"/>
          <a:ext cx="2382452" cy="23824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44F8-2B5B-49A4-80A1-E5E24A292C25}">
      <dsp:nvSpPr>
        <dsp:cNvPr id="0" name=""/>
        <dsp:cNvSpPr/>
      </dsp:nvSpPr>
      <dsp:spPr>
        <a:xfrm>
          <a:off x="3045820" y="491"/>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PEYGAMBERİMİZ</a:t>
          </a:r>
          <a:endParaRPr lang="tr-TR" sz="2000" kern="1200" dirty="0"/>
        </a:p>
      </dsp:txBody>
      <dsp:txXfrm>
        <a:off x="3241138" y="195809"/>
        <a:ext cx="943078" cy="943078"/>
      </dsp:txXfrm>
    </dsp:sp>
    <dsp:sp modelId="{37660889-3049-49A8-B9BD-1B27F49CF038}">
      <dsp:nvSpPr>
        <dsp:cNvPr id="0" name=""/>
        <dsp:cNvSpPr/>
      </dsp:nvSpPr>
      <dsp:spPr>
        <a:xfrm>
          <a:off x="4512907" y="491"/>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1451. Doğum Yıldönümü</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Davetçi/Elçi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Müjdeci/Uyarıcı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Örnek/Önder</a:t>
          </a:r>
          <a:endParaRPr lang="tr-TR" sz="1100" b="1" kern="1200" dirty="0">
            <a:solidFill>
              <a:srgbClr val="4F81BD"/>
            </a:solidFill>
          </a:endParaRPr>
        </a:p>
      </dsp:txBody>
      <dsp:txXfrm>
        <a:off x="4512907" y="491"/>
        <a:ext cx="2000572" cy="1333714"/>
      </dsp:txXfrm>
    </dsp:sp>
    <dsp:sp modelId="{4CECEA34-FEDC-4F9A-97EA-93B5EFB0FF69}">
      <dsp:nvSpPr>
        <dsp:cNvPr id="0" name=""/>
        <dsp:cNvSpPr/>
      </dsp:nvSpPr>
      <dsp:spPr>
        <a:xfrm>
          <a:off x="3968555" y="1598713"/>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CAMİ</a:t>
          </a:r>
          <a:endParaRPr lang="tr-TR" sz="2900" kern="1200" dirty="0"/>
        </a:p>
      </dsp:txBody>
      <dsp:txXfrm>
        <a:off x="4163873" y="1794031"/>
        <a:ext cx="943078" cy="943078"/>
      </dsp:txXfrm>
    </dsp:sp>
    <dsp:sp modelId="{B4402356-9AED-409D-B504-80014E3B444F}">
      <dsp:nvSpPr>
        <dsp:cNvPr id="0" name=""/>
        <dsp:cNvSpPr/>
      </dsp:nvSpPr>
      <dsp:spPr>
        <a:xfrm>
          <a:off x="5435641" y="1598713"/>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err="1" smtClean="0">
              <a:solidFill>
                <a:srgbClr val="4F81BD"/>
              </a:solidFill>
            </a:rPr>
            <a:t>Mabed’in</a:t>
          </a:r>
          <a:r>
            <a:rPr lang="tr-TR" sz="1100" b="1" kern="1200" dirty="0" smtClean="0">
              <a:solidFill>
                <a:srgbClr val="4F81BD"/>
              </a:solidFill>
            </a:rPr>
            <a:t> Önemi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İnsanla İlişkisi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Toplumsal Konumu</a:t>
          </a:r>
          <a:endParaRPr lang="tr-TR" sz="1100" b="1" kern="1200" dirty="0">
            <a:solidFill>
              <a:srgbClr val="4F81BD"/>
            </a:solidFill>
          </a:endParaRPr>
        </a:p>
      </dsp:txBody>
      <dsp:txXfrm>
        <a:off x="5435641" y="1598713"/>
        <a:ext cx="2000572" cy="1333714"/>
      </dsp:txXfrm>
    </dsp:sp>
    <dsp:sp modelId="{4C51BD9F-80B8-4B10-9B2D-C05E3DDA31A5}">
      <dsp:nvSpPr>
        <dsp:cNvPr id="0" name=""/>
        <dsp:cNvSpPr/>
      </dsp:nvSpPr>
      <dsp:spPr>
        <a:xfrm>
          <a:off x="3759268" y="3312371"/>
          <a:ext cx="1565156" cy="1597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İRŞAT</a:t>
          </a:r>
          <a:endParaRPr lang="tr-TR" sz="2900" kern="1200" dirty="0"/>
        </a:p>
      </dsp:txBody>
      <dsp:txXfrm>
        <a:off x="3988480" y="3546295"/>
        <a:ext cx="1106732" cy="1129486"/>
      </dsp:txXfrm>
    </dsp:sp>
    <dsp:sp modelId="{EA5E8245-2CD0-4E97-8290-A018ED1F75AB}">
      <dsp:nvSpPr>
        <dsp:cNvPr id="0" name=""/>
        <dsp:cNvSpPr/>
      </dsp:nvSpPr>
      <dsp:spPr>
        <a:xfrm>
          <a:off x="5297765" y="3312371"/>
          <a:ext cx="2347735" cy="159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İman X Küfür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Helal X Haram</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Sevap X Günah</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Ahlak X Ahlak Dışı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İffetli X İffetsiz</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Dünya/Ahiret</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Davete İcabet Edenler X İsyan Edenler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Huzura Erenler X Azabı Görenler</a:t>
          </a:r>
          <a:endParaRPr lang="tr-TR" sz="1100" b="1" kern="1200" dirty="0">
            <a:solidFill>
              <a:srgbClr val="4F81BD"/>
            </a:solidFill>
          </a:endParaRPr>
        </a:p>
      </dsp:txBody>
      <dsp:txXfrm>
        <a:off x="5297765" y="3312371"/>
        <a:ext cx="2347735" cy="1597334"/>
      </dsp:txXfrm>
    </dsp:sp>
    <dsp:sp modelId="{5520F441-616A-41CA-8199-39C8ADC6FAD5}">
      <dsp:nvSpPr>
        <dsp:cNvPr id="0" name=""/>
        <dsp:cNvSpPr/>
      </dsp:nvSpPr>
      <dsp:spPr>
        <a:xfrm>
          <a:off x="2921337" y="4994525"/>
          <a:ext cx="1429471" cy="14294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İNSAN</a:t>
          </a:r>
          <a:endParaRPr lang="tr-TR" sz="2900" kern="1200" dirty="0"/>
        </a:p>
      </dsp:txBody>
      <dsp:txXfrm>
        <a:off x="3130678" y="5203866"/>
        <a:ext cx="1010789" cy="1010789"/>
      </dsp:txXfrm>
    </dsp:sp>
    <dsp:sp modelId="{FB965DBB-E146-4386-99C0-F008DF3B49AD}">
      <dsp:nvSpPr>
        <dsp:cNvPr id="0" name=""/>
        <dsp:cNvSpPr/>
      </dsp:nvSpPr>
      <dsp:spPr>
        <a:xfrm>
          <a:off x="4493755" y="4994525"/>
          <a:ext cx="2144206" cy="142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Eşrefi Mahluk</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Zaafları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İrşada ihtiyacı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Bilgilenmeli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 görmeli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Sorumluluğunun farkına varmalı</a:t>
          </a:r>
          <a:endParaRPr lang="tr-TR" sz="1100" b="1" kern="1200" dirty="0">
            <a:solidFill>
              <a:srgbClr val="4F81BD"/>
            </a:solidFill>
          </a:endParaRPr>
        </a:p>
      </dsp:txBody>
      <dsp:txXfrm>
        <a:off x="4493755" y="4994525"/>
        <a:ext cx="2144206" cy="14294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6D2C5-F428-4A02-A383-BFDF90861D41}">
      <dsp:nvSpPr>
        <dsp:cNvPr id="0" name=""/>
        <dsp:cNvSpPr/>
      </dsp:nvSpPr>
      <dsp:spPr>
        <a:xfrm>
          <a:off x="3448789" y="2458880"/>
          <a:ext cx="1887397" cy="1887397"/>
        </a:xfrm>
        <a:prstGeom prst="ellipse">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ÇAĞRIYA KULAK  VER</a:t>
          </a:r>
        </a:p>
        <a:p>
          <a:pPr lvl="0" algn="ctr" defTabSz="711200">
            <a:lnSpc>
              <a:spcPct val="90000"/>
            </a:lnSpc>
            <a:spcBef>
              <a:spcPct val="0"/>
            </a:spcBef>
            <a:spcAft>
              <a:spcPct val="35000"/>
            </a:spcAft>
          </a:pPr>
          <a:r>
            <a:rPr lang="tr-TR" sz="1600" b="1" kern="1200" dirty="0" smtClean="0"/>
            <a:t>ONUN ÇAĞRISI</a:t>
          </a:r>
          <a:endParaRPr lang="tr-TR" sz="1600" b="1" kern="1200" dirty="0"/>
        </a:p>
      </dsp:txBody>
      <dsp:txXfrm>
        <a:off x="3725192" y="2735283"/>
        <a:ext cx="1334591" cy="1334591"/>
      </dsp:txXfrm>
    </dsp:sp>
    <dsp:sp modelId="{F1A4AD58-5B6E-48AA-8A9C-F6F7EF1B80B0}">
      <dsp:nvSpPr>
        <dsp:cNvPr id="0" name=""/>
        <dsp:cNvSpPr/>
      </dsp:nvSpPr>
      <dsp:spPr>
        <a:xfrm rot="16200000">
          <a:off x="4192158" y="1771381"/>
          <a:ext cx="400659" cy="641715"/>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252257" y="1959823"/>
        <a:ext cx="280461" cy="385029"/>
      </dsp:txXfrm>
    </dsp:sp>
    <dsp:sp modelId="{9CCC939D-B1DD-425D-A882-E6792FC3227E}">
      <dsp:nvSpPr>
        <dsp:cNvPr id="0" name=""/>
        <dsp:cNvSpPr/>
      </dsp:nvSpPr>
      <dsp:spPr>
        <a:xfrm>
          <a:off x="3543159" y="4260"/>
          <a:ext cx="1698657" cy="1698657"/>
        </a:xfrm>
        <a:prstGeom prst="ellipse">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İmana Ve </a:t>
          </a:r>
          <a:r>
            <a:rPr lang="tr-TR" sz="1600" b="1" kern="1200" dirty="0" smtClean="0"/>
            <a:t>Güzel Ahlaka</a:t>
          </a:r>
          <a:endParaRPr lang="tr-TR" sz="1600" kern="1200" dirty="0"/>
        </a:p>
      </dsp:txBody>
      <dsp:txXfrm>
        <a:off x="3791922" y="253023"/>
        <a:ext cx="1201131" cy="1201131"/>
      </dsp:txXfrm>
    </dsp:sp>
    <dsp:sp modelId="{BFF3B509-99BF-466C-BE39-FBAAE32B494A}">
      <dsp:nvSpPr>
        <dsp:cNvPr id="0" name=""/>
        <dsp:cNvSpPr/>
      </dsp:nvSpPr>
      <dsp:spPr>
        <a:xfrm rot="19285714">
          <a:off x="5216623" y="2264737"/>
          <a:ext cx="400659" cy="641715"/>
        </a:xfrm>
        <a:prstGeom prst="rightArrow">
          <a:avLst>
            <a:gd name="adj1" fmla="val 60000"/>
            <a:gd name="adj2" fmla="val 50000"/>
          </a:avLst>
        </a:prstGeom>
        <a:solidFill>
          <a:schemeClr val="accent2">
            <a:shade val="90000"/>
            <a:hueOff val="-5975"/>
            <a:satOff val="-701"/>
            <a:lumOff val="383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229735" y="2430551"/>
        <a:ext cx="280461" cy="385029"/>
      </dsp:txXfrm>
    </dsp:sp>
    <dsp:sp modelId="{0FD82E3F-484C-43B7-8477-F3B95F44B035}">
      <dsp:nvSpPr>
        <dsp:cNvPr id="0" name=""/>
        <dsp:cNvSpPr/>
      </dsp:nvSpPr>
      <dsp:spPr>
        <a:xfrm>
          <a:off x="5536039" y="963981"/>
          <a:ext cx="1698657" cy="1698657"/>
        </a:xfrm>
        <a:prstGeom prst="ellipse">
          <a:avLst/>
        </a:prstGeom>
        <a:solidFill>
          <a:schemeClr val="accent2">
            <a:shade val="80000"/>
            <a:hueOff val="-5979"/>
            <a:satOff val="-671"/>
            <a:lumOff val="42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İbadete Ve Kurtuluşa </a:t>
          </a:r>
          <a:endParaRPr lang="tr-TR" sz="1800" kern="1200" dirty="0"/>
        </a:p>
      </dsp:txBody>
      <dsp:txXfrm>
        <a:off x="5784802" y="1212744"/>
        <a:ext cx="1201131" cy="1201131"/>
      </dsp:txXfrm>
    </dsp:sp>
    <dsp:sp modelId="{AE98BF16-EBE0-4D23-9C6B-3C986E2C1B66}">
      <dsp:nvSpPr>
        <dsp:cNvPr id="0" name=""/>
        <dsp:cNvSpPr/>
      </dsp:nvSpPr>
      <dsp:spPr>
        <a:xfrm rot="771429">
          <a:off x="5469645" y="3373299"/>
          <a:ext cx="400659" cy="641715"/>
        </a:xfrm>
        <a:prstGeom prst="rightArrow">
          <a:avLst>
            <a:gd name="adj1" fmla="val 60000"/>
            <a:gd name="adj2" fmla="val 50000"/>
          </a:avLst>
        </a:prstGeom>
        <a:solidFill>
          <a:schemeClr val="accent2">
            <a:shade val="90000"/>
            <a:hueOff val="-11950"/>
            <a:satOff val="-1402"/>
            <a:lumOff val="767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471152" y="3488269"/>
        <a:ext cx="280461" cy="385029"/>
      </dsp:txXfrm>
    </dsp:sp>
    <dsp:sp modelId="{A5132F27-7611-4F9B-82F0-5DC3CE3442FC}">
      <dsp:nvSpPr>
        <dsp:cNvPr id="0" name=""/>
        <dsp:cNvSpPr/>
      </dsp:nvSpPr>
      <dsp:spPr>
        <a:xfrm>
          <a:off x="6028239" y="3120453"/>
          <a:ext cx="1698657" cy="1698657"/>
        </a:xfrm>
        <a:prstGeom prst="ellipse">
          <a:avLst/>
        </a:prstGeom>
        <a:solidFill>
          <a:schemeClr val="accent2">
            <a:shade val="80000"/>
            <a:hueOff val="-11957"/>
            <a:satOff val="-1341"/>
            <a:lumOff val="85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Camiye Ve Huzura </a:t>
          </a:r>
          <a:endParaRPr lang="tr-TR" sz="1800" kern="1200" dirty="0"/>
        </a:p>
      </dsp:txBody>
      <dsp:txXfrm>
        <a:off x="6277002" y="3369216"/>
        <a:ext cx="1201131" cy="1201131"/>
      </dsp:txXfrm>
    </dsp:sp>
    <dsp:sp modelId="{1A8CFA8E-7471-4D21-9C03-FD573BAACFCC}">
      <dsp:nvSpPr>
        <dsp:cNvPr id="0" name=""/>
        <dsp:cNvSpPr/>
      </dsp:nvSpPr>
      <dsp:spPr>
        <a:xfrm rot="3857143">
          <a:off x="4760693" y="4262296"/>
          <a:ext cx="400659" cy="641715"/>
        </a:xfrm>
        <a:prstGeom prst="rightArrow">
          <a:avLst>
            <a:gd name="adj1" fmla="val 60000"/>
            <a:gd name="adj2" fmla="val 50000"/>
          </a:avLst>
        </a:prstGeom>
        <a:solidFill>
          <a:schemeClr val="accent2">
            <a:shade val="90000"/>
            <a:hueOff val="-17925"/>
            <a:satOff val="-2104"/>
            <a:lumOff val="1150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794716" y="4336492"/>
        <a:ext cx="280461" cy="385029"/>
      </dsp:txXfrm>
    </dsp:sp>
    <dsp:sp modelId="{BA179F08-79DC-49DF-AF24-9146010E72F0}">
      <dsp:nvSpPr>
        <dsp:cNvPr id="0" name=""/>
        <dsp:cNvSpPr/>
      </dsp:nvSpPr>
      <dsp:spPr>
        <a:xfrm>
          <a:off x="4649124" y="4849809"/>
          <a:ext cx="1698657" cy="1698657"/>
        </a:xfrm>
        <a:prstGeom prst="ellipse">
          <a:avLst/>
        </a:prstGeom>
        <a:solidFill>
          <a:schemeClr val="accent2">
            <a:shade val="80000"/>
            <a:hueOff val="-17936"/>
            <a:satOff val="-2012"/>
            <a:lumOff val="1284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İyiliğe ve Takvaya </a:t>
          </a:r>
          <a:endParaRPr lang="tr-TR" sz="1800" kern="1200" dirty="0"/>
        </a:p>
      </dsp:txBody>
      <dsp:txXfrm>
        <a:off x="4897887" y="5098572"/>
        <a:ext cx="1201131" cy="1201131"/>
      </dsp:txXfrm>
    </dsp:sp>
    <dsp:sp modelId="{85C88112-A129-461C-AA16-917A0BA1EDDD}">
      <dsp:nvSpPr>
        <dsp:cNvPr id="0" name=""/>
        <dsp:cNvSpPr/>
      </dsp:nvSpPr>
      <dsp:spPr>
        <a:xfrm rot="6942857">
          <a:off x="3623622" y="4262296"/>
          <a:ext cx="400659" cy="641715"/>
        </a:xfrm>
        <a:prstGeom prst="rightArrow">
          <a:avLst>
            <a:gd name="adj1" fmla="val 60000"/>
            <a:gd name="adj2" fmla="val 50000"/>
          </a:avLst>
        </a:prstGeom>
        <a:solidFill>
          <a:schemeClr val="accent2">
            <a:shade val="90000"/>
            <a:hueOff val="-23901"/>
            <a:satOff val="-2805"/>
            <a:lumOff val="1534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709797" y="4336492"/>
        <a:ext cx="280461" cy="385029"/>
      </dsp:txXfrm>
    </dsp:sp>
    <dsp:sp modelId="{EFF58EF8-BAA8-409E-8A36-BD482B7F70A4}">
      <dsp:nvSpPr>
        <dsp:cNvPr id="0" name=""/>
        <dsp:cNvSpPr/>
      </dsp:nvSpPr>
      <dsp:spPr>
        <a:xfrm>
          <a:off x="2437194" y="4849809"/>
          <a:ext cx="1698657" cy="1698657"/>
        </a:xfrm>
        <a:prstGeom prst="ellipse">
          <a:avLst/>
        </a:prstGeom>
        <a:solidFill>
          <a:schemeClr val="accent2">
            <a:shade val="80000"/>
            <a:hueOff val="-23915"/>
            <a:satOff val="-2683"/>
            <a:lumOff val="1712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t>Birliğe Ve Kardeşliğe </a:t>
          </a:r>
          <a:endParaRPr lang="tr-TR" sz="1800" kern="1200" dirty="0"/>
        </a:p>
      </dsp:txBody>
      <dsp:txXfrm>
        <a:off x="2685957" y="5098572"/>
        <a:ext cx="1201131" cy="1201131"/>
      </dsp:txXfrm>
    </dsp:sp>
    <dsp:sp modelId="{B1C4F87A-5A48-493A-A974-274C771AC292}">
      <dsp:nvSpPr>
        <dsp:cNvPr id="0" name=""/>
        <dsp:cNvSpPr/>
      </dsp:nvSpPr>
      <dsp:spPr>
        <a:xfrm rot="10028571">
          <a:off x="2914670" y="3373299"/>
          <a:ext cx="400659" cy="641715"/>
        </a:xfrm>
        <a:prstGeom prst="rightArrow">
          <a:avLst>
            <a:gd name="adj1" fmla="val 60000"/>
            <a:gd name="adj2" fmla="val 50000"/>
          </a:avLst>
        </a:prstGeom>
        <a:solidFill>
          <a:schemeClr val="accent2">
            <a:shade val="90000"/>
            <a:hueOff val="-29876"/>
            <a:satOff val="-3506"/>
            <a:lumOff val="19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033361" y="3488269"/>
        <a:ext cx="280461" cy="385029"/>
      </dsp:txXfrm>
    </dsp:sp>
    <dsp:sp modelId="{380F91DA-4CC0-4555-A832-F2AD7A3CBA36}">
      <dsp:nvSpPr>
        <dsp:cNvPr id="0" name=""/>
        <dsp:cNvSpPr/>
      </dsp:nvSpPr>
      <dsp:spPr>
        <a:xfrm>
          <a:off x="1058078" y="3120453"/>
          <a:ext cx="1698657" cy="1698657"/>
        </a:xfrm>
        <a:prstGeom prst="ellipse">
          <a:avLst/>
        </a:prstGeom>
        <a:solidFill>
          <a:schemeClr val="accent2">
            <a:shade val="80000"/>
            <a:hueOff val="-29893"/>
            <a:satOff val="-3353"/>
            <a:lumOff val="214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t>Sevgiye Ve Merhamete</a:t>
          </a:r>
          <a:endParaRPr lang="tr-TR" sz="1800" kern="1200" dirty="0"/>
        </a:p>
      </dsp:txBody>
      <dsp:txXfrm>
        <a:off x="1306841" y="3369216"/>
        <a:ext cx="1201131" cy="1201131"/>
      </dsp:txXfrm>
    </dsp:sp>
    <dsp:sp modelId="{C24FA52F-963A-46C8-9839-0496F622E6DE}">
      <dsp:nvSpPr>
        <dsp:cNvPr id="0" name=""/>
        <dsp:cNvSpPr/>
      </dsp:nvSpPr>
      <dsp:spPr>
        <a:xfrm rot="13114286">
          <a:off x="3167692" y="2264737"/>
          <a:ext cx="400659" cy="641715"/>
        </a:xfrm>
        <a:prstGeom prst="rightArrow">
          <a:avLst>
            <a:gd name="adj1" fmla="val 60000"/>
            <a:gd name="adj2" fmla="val 50000"/>
          </a:avLst>
        </a:prstGeom>
        <a:solidFill>
          <a:schemeClr val="accent2">
            <a:shade val="90000"/>
            <a:hueOff val="-35851"/>
            <a:satOff val="-4207"/>
            <a:lumOff val="2301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274778" y="2430551"/>
        <a:ext cx="280461" cy="385029"/>
      </dsp:txXfrm>
    </dsp:sp>
    <dsp:sp modelId="{5B7EF0EA-AC80-4D6D-A4F2-A13570017D3F}">
      <dsp:nvSpPr>
        <dsp:cNvPr id="0" name=""/>
        <dsp:cNvSpPr/>
      </dsp:nvSpPr>
      <dsp:spPr>
        <a:xfrm>
          <a:off x="1550279" y="963981"/>
          <a:ext cx="1698657" cy="1698657"/>
        </a:xfrm>
        <a:prstGeom prst="ellipse">
          <a:avLst/>
        </a:prstGeom>
        <a:solidFill>
          <a:schemeClr val="accent2">
            <a:shade val="80000"/>
            <a:hueOff val="-35872"/>
            <a:satOff val="-4024"/>
            <a:lumOff val="2568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İslam’a ve İnsanlığa</a:t>
          </a:r>
          <a:endParaRPr lang="tr-TR" sz="1800" b="1" kern="1200" dirty="0"/>
        </a:p>
      </dsp:txBody>
      <dsp:txXfrm>
        <a:off x="1799042" y="1212744"/>
        <a:ext cx="1201131" cy="1201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F606-4E11-45F5-933C-2C84F93DD676}">
      <dsp:nvSpPr>
        <dsp:cNvPr id="0" name=""/>
        <dsp:cNvSpPr/>
      </dsp:nvSpPr>
      <dsp:spPr>
        <a:xfrm rot="3680943">
          <a:off x="2399954" y="4527492"/>
          <a:ext cx="1207758" cy="49218"/>
        </a:xfrm>
        <a:custGeom>
          <a:avLst/>
          <a:gdLst/>
          <a:ahLst/>
          <a:cxnLst/>
          <a:rect l="0" t="0" r="0" b="0"/>
          <a:pathLst>
            <a:path>
              <a:moveTo>
                <a:pt x="0" y="24609"/>
              </a:moveTo>
              <a:lnTo>
                <a:pt x="1207758"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BF844-2181-4CE5-8E7F-355104C83658}">
      <dsp:nvSpPr>
        <dsp:cNvPr id="0" name=""/>
        <dsp:cNvSpPr/>
      </dsp:nvSpPr>
      <dsp:spPr>
        <a:xfrm rot="1320363">
          <a:off x="3064196" y="3646534"/>
          <a:ext cx="778402" cy="49218"/>
        </a:xfrm>
        <a:custGeom>
          <a:avLst/>
          <a:gdLst/>
          <a:ahLst/>
          <a:cxnLst/>
          <a:rect l="0" t="0" r="0" b="0"/>
          <a:pathLst>
            <a:path>
              <a:moveTo>
                <a:pt x="0" y="24609"/>
              </a:moveTo>
              <a:lnTo>
                <a:pt x="778402"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5441E-99DF-4CD5-90E7-0AE8A1E02ACA}">
      <dsp:nvSpPr>
        <dsp:cNvPr id="0" name=""/>
        <dsp:cNvSpPr/>
      </dsp:nvSpPr>
      <dsp:spPr>
        <a:xfrm rot="20326912">
          <a:off x="3059056" y="2661134"/>
          <a:ext cx="988200" cy="49218"/>
        </a:xfrm>
        <a:custGeom>
          <a:avLst/>
          <a:gdLst/>
          <a:ahLst/>
          <a:cxnLst/>
          <a:rect l="0" t="0" r="0" b="0"/>
          <a:pathLst>
            <a:path>
              <a:moveTo>
                <a:pt x="0" y="24609"/>
              </a:moveTo>
              <a:lnTo>
                <a:pt x="98820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F262-D884-4D7F-9790-3BEAA568CC9A}">
      <dsp:nvSpPr>
        <dsp:cNvPr id="0" name=""/>
        <dsp:cNvSpPr/>
      </dsp:nvSpPr>
      <dsp:spPr>
        <a:xfrm rot="17998475">
          <a:off x="2419198" y="1775119"/>
          <a:ext cx="1280737" cy="49218"/>
        </a:xfrm>
        <a:custGeom>
          <a:avLst/>
          <a:gdLst/>
          <a:ahLst/>
          <a:cxnLst/>
          <a:rect l="0" t="0" r="0" b="0"/>
          <a:pathLst>
            <a:path>
              <a:moveTo>
                <a:pt x="0" y="24609"/>
              </a:moveTo>
              <a:lnTo>
                <a:pt x="128073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9415-AEB0-41BE-BDB3-84DBCEF4FF4D}">
      <dsp:nvSpPr>
        <dsp:cNvPr id="0" name=""/>
        <dsp:cNvSpPr/>
      </dsp:nvSpPr>
      <dsp:spPr>
        <a:xfrm>
          <a:off x="677674" y="1997078"/>
          <a:ext cx="2382452" cy="23824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44F8-2B5B-49A4-80A1-E5E24A292C25}">
      <dsp:nvSpPr>
        <dsp:cNvPr id="0" name=""/>
        <dsp:cNvSpPr/>
      </dsp:nvSpPr>
      <dsp:spPr>
        <a:xfrm>
          <a:off x="3045820" y="491"/>
          <a:ext cx="1333714" cy="133371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PEYGAMBERİMİZ</a:t>
          </a:r>
          <a:endParaRPr lang="tr-TR" sz="2000" kern="1200" dirty="0"/>
        </a:p>
      </dsp:txBody>
      <dsp:txXfrm>
        <a:off x="3241138" y="195809"/>
        <a:ext cx="943078" cy="943078"/>
      </dsp:txXfrm>
    </dsp:sp>
    <dsp:sp modelId="{37660889-3049-49A8-B9BD-1B27F49CF038}">
      <dsp:nvSpPr>
        <dsp:cNvPr id="0" name=""/>
        <dsp:cNvSpPr/>
      </dsp:nvSpPr>
      <dsp:spPr>
        <a:xfrm>
          <a:off x="4512907" y="491"/>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1451. Doğum Yıldönümü</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Davetçi/Elçi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Müjdeci/Uyarıcı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Örnek/Önder</a:t>
          </a:r>
          <a:endParaRPr lang="tr-TR" sz="1100" b="1" kern="1200" dirty="0">
            <a:solidFill>
              <a:srgbClr val="4F81BD"/>
            </a:solidFill>
          </a:endParaRPr>
        </a:p>
      </dsp:txBody>
      <dsp:txXfrm>
        <a:off x="4512907" y="491"/>
        <a:ext cx="2000572" cy="1333714"/>
      </dsp:txXfrm>
    </dsp:sp>
    <dsp:sp modelId="{4CECEA34-FEDC-4F9A-97EA-93B5EFB0FF69}">
      <dsp:nvSpPr>
        <dsp:cNvPr id="0" name=""/>
        <dsp:cNvSpPr/>
      </dsp:nvSpPr>
      <dsp:spPr>
        <a:xfrm>
          <a:off x="3968555" y="1598713"/>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CAMİ</a:t>
          </a:r>
          <a:endParaRPr lang="tr-TR" sz="2900" kern="1200" dirty="0"/>
        </a:p>
      </dsp:txBody>
      <dsp:txXfrm>
        <a:off x="4163873" y="1794031"/>
        <a:ext cx="943078" cy="943078"/>
      </dsp:txXfrm>
    </dsp:sp>
    <dsp:sp modelId="{B4402356-9AED-409D-B504-80014E3B444F}">
      <dsp:nvSpPr>
        <dsp:cNvPr id="0" name=""/>
        <dsp:cNvSpPr/>
      </dsp:nvSpPr>
      <dsp:spPr>
        <a:xfrm>
          <a:off x="5435641" y="1598713"/>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err="1" smtClean="0">
              <a:solidFill>
                <a:srgbClr val="4F81BD"/>
              </a:solidFill>
            </a:rPr>
            <a:t>Mabed’in</a:t>
          </a:r>
          <a:r>
            <a:rPr lang="tr-TR" sz="1100" b="1" kern="1200" dirty="0" smtClean="0">
              <a:solidFill>
                <a:srgbClr val="4F81BD"/>
              </a:solidFill>
            </a:rPr>
            <a:t> Önemi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İnsanla İlişkisi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Toplumsal Konumu</a:t>
          </a:r>
          <a:endParaRPr lang="tr-TR" sz="1100" b="1" kern="1200" dirty="0">
            <a:solidFill>
              <a:srgbClr val="4F81BD"/>
            </a:solidFill>
          </a:endParaRPr>
        </a:p>
      </dsp:txBody>
      <dsp:txXfrm>
        <a:off x="5435641" y="1598713"/>
        <a:ext cx="2000572" cy="1333714"/>
      </dsp:txXfrm>
    </dsp:sp>
    <dsp:sp modelId="{4C51BD9F-80B8-4B10-9B2D-C05E3DDA31A5}">
      <dsp:nvSpPr>
        <dsp:cNvPr id="0" name=""/>
        <dsp:cNvSpPr/>
      </dsp:nvSpPr>
      <dsp:spPr>
        <a:xfrm>
          <a:off x="3759268" y="3312371"/>
          <a:ext cx="1565156" cy="1597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İRŞAT</a:t>
          </a:r>
          <a:endParaRPr lang="tr-TR" sz="2900" kern="1200" dirty="0"/>
        </a:p>
      </dsp:txBody>
      <dsp:txXfrm>
        <a:off x="3988480" y="3546295"/>
        <a:ext cx="1106732" cy="1129486"/>
      </dsp:txXfrm>
    </dsp:sp>
    <dsp:sp modelId="{EA5E8245-2CD0-4E97-8290-A018ED1F75AB}">
      <dsp:nvSpPr>
        <dsp:cNvPr id="0" name=""/>
        <dsp:cNvSpPr/>
      </dsp:nvSpPr>
      <dsp:spPr>
        <a:xfrm>
          <a:off x="5297765" y="3312371"/>
          <a:ext cx="2347735" cy="159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İman X Küfür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Helal X Haram</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Sevap X Günah</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Ahlak X Ahlak Dışı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İffetli X İffetsiz</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Dünya/Ahiret</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Davete İcabet Edenler X İsyan Edenler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Huzura Erenler X Azabı Görenler</a:t>
          </a:r>
          <a:endParaRPr lang="tr-TR" sz="1100" b="1" kern="1200" dirty="0">
            <a:solidFill>
              <a:srgbClr val="4F81BD"/>
            </a:solidFill>
          </a:endParaRPr>
        </a:p>
      </dsp:txBody>
      <dsp:txXfrm>
        <a:off x="5297765" y="3312371"/>
        <a:ext cx="2347735" cy="1597334"/>
      </dsp:txXfrm>
    </dsp:sp>
    <dsp:sp modelId="{5520F441-616A-41CA-8199-39C8ADC6FAD5}">
      <dsp:nvSpPr>
        <dsp:cNvPr id="0" name=""/>
        <dsp:cNvSpPr/>
      </dsp:nvSpPr>
      <dsp:spPr>
        <a:xfrm>
          <a:off x="2921337" y="4994525"/>
          <a:ext cx="1429471" cy="14294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İNSAN</a:t>
          </a:r>
          <a:endParaRPr lang="tr-TR" sz="2900" kern="1200" dirty="0"/>
        </a:p>
      </dsp:txBody>
      <dsp:txXfrm>
        <a:off x="3130678" y="5203866"/>
        <a:ext cx="1010789" cy="1010789"/>
      </dsp:txXfrm>
    </dsp:sp>
    <dsp:sp modelId="{FB965DBB-E146-4386-99C0-F008DF3B49AD}">
      <dsp:nvSpPr>
        <dsp:cNvPr id="0" name=""/>
        <dsp:cNvSpPr/>
      </dsp:nvSpPr>
      <dsp:spPr>
        <a:xfrm>
          <a:off x="4493755" y="4994525"/>
          <a:ext cx="2144206" cy="142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Eşrefi Mahluk</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Zaafları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İrşada ihtiyacı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Bilgilenmeli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 görmeli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Sorumluluğunun farkına varmalı</a:t>
          </a:r>
          <a:endParaRPr lang="tr-TR" sz="1100" b="1" kern="1200" dirty="0">
            <a:solidFill>
              <a:srgbClr val="4F81BD"/>
            </a:solidFill>
          </a:endParaRPr>
        </a:p>
      </dsp:txBody>
      <dsp:txXfrm>
        <a:off x="4493755" y="4994525"/>
        <a:ext cx="2144206" cy="1429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F606-4E11-45F5-933C-2C84F93DD676}">
      <dsp:nvSpPr>
        <dsp:cNvPr id="0" name=""/>
        <dsp:cNvSpPr/>
      </dsp:nvSpPr>
      <dsp:spPr>
        <a:xfrm rot="3680943">
          <a:off x="2399954" y="4527492"/>
          <a:ext cx="1207758" cy="49218"/>
        </a:xfrm>
        <a:custGeom>
          <a:avLst/>
          <a:gdLst/>
          <a:ahLst/>
          <a:cxnLst/>
          <a:rect l="0" t="0" r="0" b="0"/>
          <a:pathLst>
            <a:path>
              <a:moveTo>
                <a:pt x="0" y="24609"/>
              </a:moveTo>
              <a:lnTo>
                <a:pt x="1207758"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BF844-2181-4CE5-8E7F-355104C83658}">
      <dsp:nvSpPr>
        <dsp:cNvPr id="0" name=""/>
        <dsp:cNvSpPr/>
      </dsp:nvSpPr>
      <dsp:spPr>
        <a:xfrm rot="1320363">
          <a:off x="3064196" y="3646534"/>
          <a:ext cx="778402" cy="49218"/>
        </a:xfrm>
        <a:custGeom>
          <a:avLst/>
          <a:gdLst/>
          <a:ahLst/>
          <a:cxnLst/>
          <a:rect l="0" t="0" r="0" b="0"/>
          <a:pathLst>
            <a:path>
              <a:moveTo>
                <a:pt x="0" y="24609"/>
              </a:moveTo>
              <a:lnTo>
                <a:pt x="778402"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5441E-99DF-4CD5-90E7-0AE8A1E02ACA}">
      <dsp:nvSpPr>
        <dsp:cNvPr id="0" name=""/>
        <dsp:cNvSpPr/>
      </dsp:nvSpPr>
      <dsp:spPr>
        <a:xfrm rot="20326912">
          <a:off x="3059056" y="2661134"/>
          <a:ext cx="988200" cy="49218"/>
        </a:xfrm>
        <a:custGeom>
          <a:avLst/>
          <a:gdLst/>
          <a:ahLst/>
          <a:cxnLst/>
          <a:rect l="0" t="0" r="0" b="0"/>
          <a:pathLst>
            <a:path>
              <a:moveTo>
                <a:pt x="0" y="24609"/>
              </a:moveTo>
              <a:lnTo>
                <a:pt x="98820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F262-D884-4D7F-9790-3BEAA568CC9A}">
      <dsp:nvSpPr>
        <dsp:cNvPr id="0" name=""/>
        <dsp:cNvSpPr/>
      </dsp:nvSpPr>
      <dsp:spPr>
        <a:xfrm rot="17998475">
          <a:off x="2419198" y="1775119"/>
          <a:ext cx="1280737" cy="49218"/>
        </a:xfrm>
        <a:custGeom>
          <a:avLst/>
          <a:gdLst/>
          <a:ahLst/>
          <a:cxnLst/>
          <a:rect l="0" t="0" r="0" b="0"/>
          <a:pathLst>
            <a:path>
              <a:moveTo>
                <a:pt x="0" y="24609"/>
              </a:moveTo>
              <a:lnTo>
                <a:pt x="128073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9415-AEB0-41BE-BDB3-84DBCEF4FF4D}">
      <dsp:nvSpPr>
        <dsp:cNvPr id="0" name=""/>
        <dsp:cNvSpPr/>
      </dsp:nvSpPr>
      <dsp:spPr>
        <a:xfrm>
          <a:off x="677674" y="1997078"/>
          <a:ext cx="2382452" cy="23824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44F8-2B5B-49A4-80A1-E5E24A292C25}">
      <dsp:nvSpPr>
        <dsp:cNvPr id="0" name=""/>
        <dsp:cNvSpPr/>
      </dsp:nvSpPr>
      <dsp:spPr>
        <a:xfrm>
          <a:off x="3045820" y="491"/>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PEYGAMBERİMİZ</a:t>
          </a:r>
          <a:endParaRPr lang="tr-TR" sz="2000" kern="1200" dirty="0"/>
        </a:p>
      </dsp:txBody>
      <dsp:txXfrm>
        <a:off x="3241138" y="195809"/>
        <a:ext cx="943078" cy="943078"/>
      </dsp:txXfrm>
    </dsp:sp>
    <dsp:sp modelId="{37660889-3049-49A8-B9BD-1B27F49CF038}">
      <dsp:nvSpPr>
        <dsp:cNvPr id="0" name=""/>
        <dsp:cNvSpPr/>
      </dsp:nvSpPr>
      <dsp:spPr>
        <a:xfrm>
          <a:off x="4512907" y="491"/>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Davetçi/Elçi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Müjdeci/Uyarıcı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Örnek/Önder</a:t>
          </a:r>
          <a:endParaRPr lang="tr-TR" sz="1100" b="1" kern="1200" dirty="0">
            <a:solidFill>
              <a:srgbClr val="4F81BD"/>
            </a:solidFill>
          </a:endParaRPr>
        </a:p>
      </dsp:txBody>
      <dsp:txXfrm>
        <a:off x="4512907" y="491"/>
        <a:ext cx="2000572" cy="1333714"/>
      </dsp:txXfrm>
    </dsp:sp>
    <dsp:sp modelId="{4CECEA34-FEDC-4F9A-97EA-93B5EFB0FF69}">
      <dsp:nvSpPr>
        <dsp:cNvPr id="0" name=""/>
        <dsp:cNvSpPr/>
      </dsp:nvSpPr>
      <dsp:spPr>
        <a:xfrm>
          <a:off x="3968555" y="1598713"/>
          <a:ext cx="1333714" cy="133371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CAMİ</a:t>
          </a:r>
          <a:endParaRPr lang="tr-TR" sz="2900" kern="1200" dirty="0"/>
        </a:p>
      </dsp:txBody>
      <dsp:txXfrm>
        <a:off x="4163873" y="1794031"/>
        <a:ext cx="943078" cy="943078"/>
      </dsp:txXfrm>
    </dsp:sp>
    <dsp:sp modelId="{B4402356-9AED-409D-B504-80014E3B444F}">
      <dsp:nvSpPr>
        <dsp:cNvPr id="0" name=""/>
        <dsp:cNvSpPr/>
      </dsp:nvSpPr>
      <dsp:spPr>
        <a:xfrm>
          <a:off x="5435641" y="1598713"/>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err="1" smtClean="0">
              <a:solidFill>
                <a:srgbClr val="4F81BD"/>
              </a:solidFill>
            </a:rPr>
            <a:t>Mabed’in</a:t>
          </a:r>
          <a:r>
            <a:rPr lang="tr-TR" sz="1100" b="1" kern="1200" dirty="0" smtClean="0">
              <a:solidFill>
                <a:srgbClr val="4F81BD"/>
              </a:solidFill>
            </a:rPr>
            <a:t> Önemi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İnsanla İlişkisi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Toplumsal Konumu</a:t>
          </a:r>
          <a:endParaRPr lang="tr-TR" sz="1100" b="1" kern="1200" dirty="0">
            <a:solidFill>
              <a:srgbClr val="4F81BD"/>
            </a:solidFill>
          </a:endParaRPr>
        </a:p>
      </dsp:txBody>
      <dsp:txXfrm>
        <a:off x="5435641" y="1598713"/>
        <a:ext cx="2000572" cy="1333714"/>
      </dsp:txXfrm>
    </dsp:sp>
    <dsp:sp modelId="{4C51BD9F-80B8-4B10-9B2D-C05E3DDA31A5}">
      <dsp:nvSpPr>
        <dsp:cNvPr id="0" name=""/>
        <dsp:cNvSpPr/>
      </dsp:nvSpPr>
      <dsp:spPr>
        <a:xfrm>
          <a:off x="3759268" y="3312371"/>
          <a:ext cx="1565156" cy="1597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İRŞAT</a:t>
          </a:r>
          <a:endParaRPr lang="tr-TR" sz="2900" kern="1200" dirty="0"/>
        </a:p>
      </dsp:txBody>
      <dsp:txXfrm>
        <a:off x="3988480" y="3546295"/>
        <a:ext cx="1106732" cy="1129486"/>
      </dsp:txXfrm>
    </dsp:sp>
    <dsp:sp modelId="{EA5E8245-2CD0-4E97-8290-A018ED1F75AB}">
      <dsp:nvSpPr>
        <dsp:cNvPr id="0" name=""/>
        <dsp:cNvSpPr/>
      </dsp:nvSpPr>
      <dsp:spPr>
        <a:xfrm>
          <a:off x="5297765" y="3312371"/>
          <a:ext cx="2347735" cy="159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İman X Küfür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Helal X Haram</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Sevap X Günah</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Ahlak X Ahlak Dışı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İffetli X İffetsiz</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Dünya/Ahiret</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Davete İcabet Edenler X İsyan Edenler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Huzura Erenler X Azabı Görenler</a:t>
          </a:r>
          <a:endParaRPr lang="tr-TR" sz="1100" b="1" kern="1200" dirty="0">
            <a:solidFill>
              <a:srgbClr val="4F81BD"/>
            </a:solidFill>
          </a:endParaRPr>
        </a:p>
      </dsp:txBody>
      <dsp:txXfrm>
        <a:off x="5297765" y="3312371"/>
        <a:ext cx="2347735" cy="1597334"/>
      </dsp:txXfrm>
    </dsp:sp>
    <dsp:sp modelId="{5520F441-616A-41CA-8199-39C8ADC6FAD5}">
      <dsp:nvSpPr>
        <dsp:cNvPr id="0" name=""/>
        <dsp:cNvSpPr/>
      </dsp:nvSpPr>
      <dsp:spPr>
        <a:xfrm>
          <a:off x="2921337" y="4994525"/>
          <a:ext cx="1429471" cy="14294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İNSAN</a:t>
          </a:r>
          <a:endParaRPr lang="tr-TR" sz="2900" kern="1200" dirty="0"/>
        </a:p>
      </dsp:txBody>
      <dsp:txXfrm>
        <a:off x="3130678" y="5203866"/>
        <a:ext cx="1010789" cy="1010789"/>
      </dsp:txXfrm>
    </dsp:sp>
    <dsp:sp modelId="{FB965DBB-E146-4386-99C0-F008DF3B49AD}">
      <dsp:nvSpPr>
        <dsp:cNvPr id="0" name=""/>
        <dsp:cNvSpPr/>
      </dsp:nvSpPr>
      <dsp:spPr>
        <a:xfrm>
          <a:off x="4493755" y="4994525"/>
          <a:ext cx="2144206" cy="142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Eşrefi Mahluk</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Zaafları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İrşada ihtiyacı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Bilgilenmeli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 görmeli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Sorumluluğunun farkına varmalı</a:t>
          </a:r>
          <a:endParaRPr lang="tr-TR" sz="1100" b="1" kern="1200" dirty="0">
            <a:solidFill>
              <a:srgbClr val="4F81BD"/>
            </a:solidFill>
          </a:endParaRPr>
        </a:p>
      </dsp:txBody>
      <dsp:txXfrm>
        <a:off x="4493755" y="4994525"/>
        <a:ext cx="2144206" cy="1429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F606-4E11-45F5-933C-2C84F93DD676}">
      <dsp:nvSpPr>
        <dsp:cNvPr id="0" name=""/>
        <dsp:cNvSpPr/>
      </dsp:nvSpPr>
      <dsp:spPr>
        <a:xfrm rot="3680943">
          <a:off x="2399954" y="4527492"/>
          <a:ext cx="1207758" cy="49218"/>
        </a:xfrm>
        <a:custGeom>
          <a:avLst/>
          <a:gdLst/>
          <a:ahLst/>
          <a:cxnLst/>
          <a:rect l="0" t="0" r="0" b="0"/>
          <a:pathLst>
            <a:path>
              <a:moveTo>
                <a:pt x="0" y="24609"/>
              </a:moveTo>
              <a:lnTo>
                <a:pt x="1207758"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BF844-2181-4CE5-8E7F-355104C83658}">
      <dsp:nvSpPr>
        <dsp:cNvPr id="0" name=""/>
        <dsp:cNvSpPr/>
      </dsp:nvSpPr>
      <dsp:spPr>
        <a:xfrm rot="1320363">
          <a:off x="3064196" y="3646534"/>
          <a:ext cx="778402" cy="49218"/>
        </a:xfrm>
        <a:custGeom>
          <a:avLst/>
          <a:gdLst/>
          <a:ahLst/>
          <a:cxnLst/>
          <a:rect l="0" t="0" r="0" b="0"/>
          <a:pathLst>
            <a:path>
              <a:moveTo>
                <a:pt x="0" y="24609"/>
              </a:moveTo>
              <a:lnTo>
                <a:pt x="778402"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5441E-99DF-4CD5-90E7-0AE8A1E02ACA}">
      <dsp:nvSpPr>
        <dsp:cNvPr id="0" name=""/>
        <dsp:cNvSpPr/>
      </dsp:nvSpPr>
      <dsp:spPr>
        <a:xfrm rot="20326912">
          <a:off x="3059056" y="2661134"/>
          <a:ext cx="988200" cy="49218"/>
        </a:xfrm>
        <a:custGeom>
          <a:avLst/>
          <a:gdLst/>
          <a:ahLst/>
          <a:cxnLst/>
          <a:rect l="0" t="0" r="0" b="0"/>
          <a:pathLst>
            <a:path>
              <a:moveTo>
                <a:pt x="0" y="24609"/>
              </a:moveTo>
              <a:lnTo>
                <a:pt x="98820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F262-D884-4D7F-9790-3BEAA568CC9A}">
      <dsp:nvSpPr>
        <dsp:cNvPr id="0" name=""/>
        <dsp:cNvSpPr/>
      </dsp:nvSpPr>
      <dsp:spPr>
        <a:xfrm rot="17998475">
          <a:off x="2419198" y="1775119"/>
          <a:ext cx="1280737" cy="49218"/>
        </a:xfrm>
        <a:custGeom>
          <a:avLst/>
          <a:gdLst/>
          <a:ahLst/>
          <a:cxnLst/>
          <a:rect l="0" t="0" r="0" b="0"/>
          <a:pathLst>
            <a:path>
              <a:moveTo>
                <a:pt x="0" y="24609"/>
              </a:moveTo>
              <a:lnTo>
                <a:pt x="128073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9415-AEB0-41BE-BDB3-84DBCEF4FF4D}">
      <dsp:nvSpPr>
        <dsp:cNvPr id="0" name=""/>
        <dsp:cNvSpPr/>
      </dsp:nvSpPr>
      <dsp:spPr>
        <a:xfrm>
          <a:off x="677674" y="1997078"/>
          <a:ext cx="2382452" cy="23824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44F8-2B5B-49A4-80A1-E5E24A292C25}">
      <dsp:nvSpPr>
        <dsp:cNvPr id="0" name=""/>
        <dsp:cNvSpPr/>
      </dsp:nvSpPr>
      <dsp:spPr>
        <a:xfrm>
          <a:off x="3045820" y="491"/>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PEYGAMBERİMİZ</a:t>
          </a:r>
          <a:endParaRPr lang="tr-TR" sz="2000" kern="1200" dirty="0"/>
        </a:p>
      </dsp:txBody>
      <dsp:txXfrm>
        <a:off x="3241138" y="195809"/>
        <a:ext cx="943078" cy="943078"/>
      </dsp:txXfrm>
    </dsp:sp>
    <dsp:sp modelId="{37660889-3049-49A8-B9BD-1B27F49CF038}">
      <dsp:nvSpPr>
        <dsp:cNvPr id="0" name=""/>
        <dsp:cNvSpPr/>
      </dsp:nvSpPr>
      <dsp:spPr>
        <a:xfrm>
          <a:off x="4512907" y="491"/>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Davetçi/Elçi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Müjdeci/Uyarıcı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Örnek/Önder</a:t>
          </a:r>
          <a:endParaRPr lang="tr-TR" sz="1100" b="1" kern="1200" dirty="0">
            <a:solidFill>
              <a:srgbClr val="4F81BD"/>
            </a:solidFill>
          </a:endParaRPr>
        </a:p>
      </dsp:txBody>
      <dsp:txXfrm>
        <a:off x="4512907" y="491"/>
        <a:ext cx="2000572" cy="1333714"/>
      </dsp:txXfrm>
    </dsp:sp>
    <dsp:sp modelId="{4CECEA34-FEDC-4F9A-97EA-93B5EFB0FF69}">
      <dsp:nvSpPr>
        <dsp:cNvPr id="0" name=""/>
        <dsp:cNvSpPr/>
      </dsp:nvSpPr>
      <dsp:spPr>
        <a:xfrm>
          <a:off x="3968555" y="1598713"/>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CAMİ</a:t>
          </a:r>
          <a:endParaRPr lang="tr-TR" sz="2900" kern="1200" dirty="0"/>
        </a:p>
      </dsp:txBody>
      <dsp:txXfrm>
        <a:off x="4163873" y="1794031"/>
        <a:ext cx="943078" cy="943078"/>
      </dsp:txXfrm>
    </dsp:sp>
    <dsp:sp modelId="{B4402356-9AED-409D-B504-80014E3B444F}">
      <dsp:nvSpPr>
        <dsp:cNvPr id="0" name=""/>
        <dsp:cNvSpPr/>
      </dsp:nvSpPr>
      <dsp:spPr>
        <a:xfrm>
          <a:off x="5435641" y="1598713"/>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err="1" smtClean="0">
              <a:solidFill>
                <a:srgbClr val="4F81BD"/>
              </a:solidFill>
            </a:rPr>
            <a:t>Mabed’in</a:t>
          </a:r>
          <a:r>
            <a:rPr lang="tr-TR" sz="1100" b="1" kern="1200" dirty="0" smtClean="0">
              <a:solidFill>
                <a:srgbClr val="4F81BD"/>
              </a:solidFill>
            </a:rPr>
            <a:t> Önemi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İnsanla İlişkisi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Toplumsal Konumu</a:t>
          </a:r>
          <a:endParaRPr lang="tr-TR" sz="1100" b="1" kern="1200" dirty="0">
            <a:solidFill>
              <a:srgbClr val="4F81BD"/>
            </a:solidFill>
          </a:endParaRPr>
        </a:p>
      </dsp:txBody>
      <dsp:txXfrm>
        <a:off x="5435641" y="1598713"/>
        <a:ext cx="2000572" cy="1333714"/>
      </dsp:txXfrm>
    </dsp:sp>
    <dsp:sp modelId="{4C51BD9F-80B8-4B10-9B2D-C05E3DDA31A5}">
      <dsp:nvSpPr>
        <dsp:cNvPr id="0" name=""/>
        <dsp:cNvSpPr/>
      </dsp:nvSpPr>
      <dsp:spPr>
        <a:xfrm>
          <a:off x="3759268" y="3312371"/>
          <a:ext cx="1565156" cy="15973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İRŞAT</a:t>
          </a:r>
          <a:endParaRPr lang="tr-TR" sz="2900" kern="1200" dirty="0"/>
        </a:p>
      </dsp:txBody>
      <dsp:txXfrm>
        <a:off x="3988480" y="3546295"/>
        <a:ext cx="1106732" cy="1129486"/>
      </dsp:txXfrm>
    </dsp:sp>
    <dsp:sp modelId="{EA5E8245-2CD0-4E97-8290-A018ED1F75AB}">
      <dsp:nvSpPr>
        <dsp:cNvPr id="0" name=""/>
        <dsp:cNvSpPr/>
      </dsp:nvSpPr>
      <dsp:spPr>
        <a:xfrm>
          <a:off x="5297765" y="3312371"/>
          <a:ext cx="2347735" cy="159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İman X Küfür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Helal X Haram</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Sevap X Günah</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Ahlak X Ahlak Dışı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İffetli X İffetsiz</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Dünya/Ahiret</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Davete İcabet Edenler X İsyan Edenler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Huzura Erenler X Azabı Görenler</a:t>
          </a:r>
          <a:endParaRPr lang="tr-TR" sz="1100" b="1" kern="1200" dirty="0">
            <a:solidFill>
              <a:srgbClr val="4F81BD"/>
            </a:solidFill>
          </a:endParaRPr>
        </a:p>
      </dsp:txBody>
      <dsp:txXfrm>
        <a:off x="5297765" y="3312371"/>
        <a:ext cx="2347735" cy="1597334"/>
      </dsp:txXfrm>
    </dsp:sp>
    <dsp:sp modelId="{5520F441-616A-41CA-8199-39C8ADC6FAD5}">
      <dsp:nvSpPr>
        <dsp:cNvPr id="0" name=""/>
        <dsp:cNvSpPr/>
      </dsp:nvSpPr>
      <dsp:spPr>
        <a:xfrm>
          <a:off x="2921337" y="4994525"/>
          <a:ext cx="1429471" cy="1429471"/>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İNSAN</a:t>
          </a:r>
          <a:endParaRPr lang="tr-TR" sz="2900" kern="1200" dirty="0"/>
        </a:p>
      </dsp:txBody>
      <dsp:txXfrm>
        <a:off x="3130678" y="5203866"/>
        <a:ext cx="1010789" cy="1010789"/>
      </dsp:txXfrm>
    </dsp:sp>
    <dsp:sp modelId="{FB965DBB-E146-4386-99C0-F008DF3B49AD}">
      <dsp:nvSpPr>
        <dsp:cNvPr id="0" name=""/>
        <dsp:cNvSpPr/>
      </dsp:nvSpPr>
      <dsp:spPr>
        <a:xfrm>
          <a:off x="4493755" y="4994525"/>
          <a:ext cx="2144206" cy="142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Eşrefi Mahluk</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Zaafları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İrşada ihtiyacı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Bilgilenmeli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 görmeli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Sorumluluğunun farkına varmalı</a:t>
          </a:r>
          <a:endParaRPr lang="tr-TR" sz="1100" b="1" kern="1200" dirty="0">
            <a:solidFill>
              <a:srgbClr val="4F81BD"/>
            </a:solidFill>
          </a:endParaRPr>
        </a:p>
      </dsp:txBody>
      <dsp:txXfrm>
        <a:off x="4493755" y="4994525"/>
        <a:ext cx="2144206" cy="1429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A38E4-03DF-4FA2-899D-55B90582299A}">
      <dsp:nvSpPr>
        <dsp:cNvPr id="0" name=""/>
        <dsp:cNvSpPr/>
      </dsp:nvSpPr>
      <dsp:spPr>
        <a:xfrm>
          <a:off x="1033960" y="3406688"/>
          <a:ext cx="1643887" cy="3215542"/>
        </a:xfrm>
        <a:custGeom>
          <a:avLst/>
          <a:gdLst/>
          <a:ahLst/>
          <a:cxnLst/>
          <a:rect l="0" t="0" r="0" b="0"/>
          <a:pathLst>
            <a:path>
              <a:moveTo>
                <a:pt x="0" y="0"/>
              </a:moveTo>
              <a:lnTo>
                <a:pt x="821943" y="0"/>
              </a:lnTo>
              <a:lnTo>
                <a:pt x="821943" y="3215542"/>
              </a:lnTo>
              <a:lnTo>
                <a:pt x="1643887" y="321554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kern="1200"/>
        </a:p>
      </dsp:txBody>
      <dsp:txXfrm>
        <a:off x="1765619" y="4924174"/>
        <a:ext cx="180569" cy="180569"/>
      </dsp:txXfrm>
    </dsp:sp>
    <dsp:sp modelId="{174B19C3-C633-4058-BBE9-88E9074082CE}">
      <dsp:nvSpPr>
        <dsp:cNvPr id="0" name=""/>
        <dsp:cNvSpPr/>
      </dsp:nvSpPr>
      <dsp:spPr>
        <a:xfrm>
          <a:off x="1033960" y="3406688"/>
          <a:ext cx="1643887" cy="2689177"/>
        </a:xfrm>
        <a:custGeom>
          <a:avLst/>
          <a:gdLst/>
          <a:ahLst/>
          <a:cxnLst/>
          <a:rect l="0" t="0" r="0" b="0"/>
          <a:pathLst>
            <a:path>
              <a:moveTo>
                <a:pt x="0" y="0"/>
              </a:moveTo>
              <a:lnTo>
                <a:pt x="821943" y="0"/>
              </a:lnTo>
              <a:lnTo>
                <a:pt x="821943" y="2689177"/>
              </a:lnTo>
              <a:lnTo>
                <a:pt x="1643887" y="268917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p>
      </dsp:txBody>
      <dsp:txXfrm>
        <a:off x="1777108" y="4672480"/>
        <a:ext cx="157591" cy="157591"/>
      </dsp:txXfrm>
    </dsp:sp>
    <dsp:sp modelId="{EE3F711F-180F-45D6-AA29-FFBE883970D3}">
      <dsp:nvSpPr>
        <dsp:cNvPr id="0" name=""/>
        <dsp:cNvSpPr/>
      </dsp:nvSpPr>
      <dsp:spPr>
        <a:xfrm>
          <a:off x="1033960" y="3406688"/>
          <a:ext cx="1643887" cy="2104533"/>
        </a:xfrm>
        <a:custGeom>
          <a:avLst/>
          <a:gdLst/>
          <a:ahLst/>
          <a:cxnLst/>
          <a:rect l="0" t="0" r="0" b="0"/>
          <a:pathLst>
            <a:path>
              <a:moveTo>
                <a:pt x="0" y="0"/>
              </a:moveTo>
              <a:lnTo>
                <a:pt x="821943" y="0"/>
              </a:lnTo>
              <a:lnTo>
                <a:pt x="821943" y="2104533"/>
              </a:lnTo>
              <a:lnTo>
                <a:pt x="1643887" y="210453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789142" y="4392192"/>
        <a:ext cx="133523" cy="133523"/>
      </dsp:txXfrm>
    </dsp:sp>
    <dsp:sp modelId="{79F1E17C-EDCF-403A-A0D7-270BCEAD0A9C}">
      <dsp:nvSpPr>
        <dsp:cNvPr id="0" name=""/>
        <dsp:cNvSpPr/>
      </dsp:nvSpPr>
      <dsp:spPr>
        <a:xfrm>
          <a:off x="1033960" y="3406688"/>
          <a:ext cx="1643887" cy="1519889"/>
        </a:xfrm>
        <a:custGeom>
          <a:avLst/>
          <a:gdLst/>
          <a:ahLst/>
          <a:cxnLst/>
          <a:rect l="0" t="0" r="0" b="0"/>
          <a:pathLst>
            <a:path>
              <a:moveTo>
                <a:pt x="0" y="0"/>
              </a:moveTo>
              <a:lnTo>
                <a:pt x="821943" y="0"/>
              </a:lnTo>
              <a:lnTo>
                <a:pt x="821943" y="1519889"/>
              </a:lnTo>
              <a:lnTo>
                <a:pt x="1643887" y="151988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p>
      </dsp:txBody>
      <dsp:txXfrm>
        <a:off x="1799933" y="4110661"/>
        <a:ext cx="111942" cy="111942"/>
      </dsp:txXfrm>
    </dsp:sp>
    <dsp:sp modelId="{51F094F0-A5CC-45CB-8E0C-689FF4B1BFB7}">
      <dsp:nvSpPr>
        <dsp:cNvPr id="0" name=""/>
        <dsp:cNvSpPr/>
      </dsp:nvSpPr>
      <dsp:spPr>
        <a:xfrm>
          <a:off x="1033960" y="3406688"/>
          <a:ext cx="1643887" cy="935244"/>
        </a:xfrm>
        <a:custGeom>
          <a:avLst/>
          <a:gdLst/>
          <a:ahLst/>
          <a:cxnLst/>
          <a:rect l="0" t="0" r="0" b="0"/>
          <a:pathLst>
            <a:path>
              <a:moveTo>
                <a:pt x="0" y="0"/>
              </a:moveTo>
              <a:lnTo>
                <a:pt x="821943" y="0"/>
              </a:lnTo>
              <a:lnTo>
                <a:pt x="821943" y="935244"/>
              </a:lnTo>
              <a:lnTo>
                <a:pt x="1643887" y="93524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1808621" y="3827027"/>
        <a:ext cx="94565" cy="94565"/>
      </dsp:txXfrm>
    </dsp:sp>
    <dsp:sp modelId="{745A58A5-21E1-421C-B7BA-9808F69314D2}">
      <dsp:nvSpPr>
        <dsp:cNvPr id="0" name=""/>
        <dsp:cNvSpPr/>
      </dsp:nvSpPr>
      <dsp:spPr>
        <a:xfrm>
          <a:off x="1033960" y="3406688"/>
          <a:ext cx="1643887" cy="350600"/>
        </a:xfrm>
        <a:custGeom>
          <a:avLst/>
          <a:gdLst/>
          <a:ahLst/>
          <a:cxnLst/>
          <a:rect l="0" t="0" r="0" b="0"/>
          <a:pathLst>
            <a:path>
              <a:moveTo>
                <a:pt x="0" y="0"/>
              </a:moveTo>
              <a:lnTo>
                <a:pt x="821943" y="0"/>
              </a:lnTo>
              <a:lnTo>
                <a:pt x="821943" y="350600"/>
              </a:lnTo>
              <a:lnTo>
                <a:pt x="1643887" y="35060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1813882" y="3539966"/>
        <a:ext cx="84042" cy="84042"/>
      </dsp:txXfrm>
    </dsp:sp>
    <dsp:sp modelId="{7896AD43-0A9F-4CC6-BC3B-F8D1C0029F00}">
      <dsp:nvSpPr>
        <dsp:cNvPr id="0" name=""/>
        <dsp:cNvSpPr/>
      </dsp:nvSpPr>
      <dsp:spPr>
        <a:xfrm>
          <a:off x="1033960" y="3172644"/>
          <a:ext cx="1643887" cy="234043"/>
        </a:xfrm>
        <a:custGeom>
          <a:avLst/>
          <a:gdLst/>
          <a:ahLst/>
          <a:cxnLst/>
          <a:rect l="0" t="0" r="0" b="0"/>
          <a:pathLst>
            <a:path>
              <a:moveTo>
                <a:pt x="0" y="234043"/>
              </a:moveTo>
              <a:lnTo>
                <a:pt x="821943" y="234043"/>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814392" y="3248154"/>
        <a:ext cx="83023" cy="83023"/>
      </dsp:txXfrm>
    </dsp:sp>
    <dsp:sp modelId="{4C1280AD-F20B-4542-84A7-E682625609A9}">
      <dsp:nvSpPr>
        <dsp:cNvPr id="0" name=""/>
        <dsp:cNvSpPr/>
      </dsp:nvSpPr>
      <dsp:spPr>
        <a:xfrm>
          <a:off x="1033960" y="2588000"/>
          <a:ext cx="1643887" cy="818687"/>
        </a:xfrm>
        <a:custGeom>
          <a:avLst/>
          <a:gdLst/>
          <a:ahLst/>
          <a:cxnLst/>
          <a:rect l="0" t="0" r="0" b="0"/>
          <a:pathLst>
            <a:path>
              <a:moveTo>
                <a:pt x="0" y="818687"/>
              </a:moveTo>
              <a:lnTo>
                <a:pt x="821943" y="818687"/>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1809992" y="2951432"/>
        <a:ext cx="91823" cy="91823"/>
      </dsp:txXfrm>
    </dsp:sp>
    <dsp:sp modelId="{4BFA2CC9-1F9C-42E1-9CCE-19FA80EA20B6}">
      <dsp:nvSpPr>
        <dsp:cNvPr id="0" name=""/>
        <dsp:cNvSpPr/>
      </dsp:nvSpPr>
      <dsp:spPr>
        <a:xfrm>
          <a:off x="1033960" y="2003356"/>
          <a:ext cx="1643887" cy="1403331"/>
        </a:xfrm>
        <a:custGeom>
          <a:avLst/>
          <a:gdLst/>
          <a:ahLst/>
          <a:cxnLst/>
          <a:rect l="0" t="0" r="0" b="0"/>
          <a:pathLst>
            <a:path>
              <a:moveTo>
                <a:pt x="0" y="1403331"/>
              </a:moveTo>
              <a:lnTo>
                <a:pt x="821943" y="1403331"/>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1801868" y="2650986"/>
        <a:ext cx="108070" cy="108070"/>
      </dsp:txXfrm>
    </dsp:sp>
    <dsp:sp modelId="{FD063BD2-B26A-4394-BE87-537E14480193}">
      <dsp:nvSpPr>
        <dsp:cNvPr id="0" name=""/>
        <dsp:cNvSpPr/>
      </dsp:nvSpPr>
      <dsp:spPr>
        <a:xfrm>
          <a:off x="1033960" y="1418712"/>
          <a:ext cx="1643887" cy="1987975"/>
        </a:xfrm>
        <a:custGeom>
          <a:avLst/>
          <a:gdLst/>
          <a:ahLst/>
          <a:cxnLst/>
          <a:rect l="0" t="0" r="0" b="0"/>
          <a:pathLst>
            <a:path>
              <a:moveTo>
                <a:pt x="0" y="1987975"/>
              </a:moveTo>
              <a:lnTo>
                <a:pt x="821943" y="1987975"/>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791413" y="2348209"/>
        <a:ext cx="128980" cy="128980"/>
      </dsp:txXfrm>
    </dsp:sp>
    <dsp:sp modelId="{226FEE87-9F2F-4620-8241-2457E79015C1}">
      <dsp:nvSpPr>
        <dsp:cNvPr id="0" name=""/>
        <dsp:cNvSpPr/>
      </dsp:nvSpPr>
      <dsp:spPr>
        <a:xfrm>
          <a:off x="1033960" y="834068"/>
          <a:ext cx="1643887" cy="2572619"/>
        </a:xfrm>
        <a:custGeom>
          <a:avLst/>
          <a:gdLst/>
          <a:ahLst/>
          <a:cxnLst/>
          <a:rect l="0" t="0" r="0" b="0"/>
          <a:pathLst>
            <a:path>
              <a:moveTo>
                <a:pt x="0" y="2572619"/>
              </a:moveTo>
              <a:lnTo>
                <a:pt x="821943" y="2572619"/>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p>
      </dsp:txBody>
      <dsp:txXfrm>
        <a:off x="1779579" y="2044053"/>
        <a:ext cx="152649" cy="152649"/>
      </dsp:txXfrm>
    </dsp:sp>
    <dsp:sp modelId="{6EDE70F1-B5B5-4510-8235-E306E2DCBD95}">
      <dsp:nvSpPr>
        <dsp:cNvPr id="0" name=""/>
        <dsp:cNvSpPr/>
      </dsp:nvSpPr>
      <dsp:spPr>
        <a:xfrm>
          <a:off x="1033960" y="249423"/>
          <a:ext cx="1643887" cy="3157264"/>
        </a:xfrm>
        <a:custGeom>
          <a:avLst/>
          <a:gdLst/>
          <a:ahLst/>
          <a:cxnLst/>
          <a:rect l="0" t="0" r="0" b="0"/>
          <a:pathLst>
            <a:path>
              <a:moveTo>
                <a:pt x="0" y="3157264"/>
              </a:moveTo>
              <a:lnTo>
                <a:pt x="821943" y="3157264"/>
              </a:lnTo>
              <a:lnTo>
                <a:pt x="821943" y="0"/>
              </a:lnTo>
              <a:lnTo>
                <a:pt x="164388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tr-TR" sz="1200" kern="1200"/>
        </a:p>
      </dsp:txBody>
      <dsp:txXfrm>
        <a:off x="1766914" y="1739066"/>
        <a:ext cx="177979" cy="177979"/>
      </dsp:txXfrm>
    </dsp:sp>
    <dsp:sp modelId="{2B2F5FCD-B6B2-4A26-8534-FB78286A65AD}">
      <dsp:nvSpPr>
        <dsp:cNvPr id="0" name=""/>
        <dsp:cNvSpPr/>
      </dsp:nvSpPr>
      <dsp:spPr>
        <a:xfrm rot="16200000">
          <a:off x="-303486" y="3054686"/>
          <a:ext cx="1970891" cy="7040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t>ÖNCE İNSAN</a:t>
          </a:r>
          <a:endParaRPr lang="tr-TR" sz="2400" b="1" kern="1200" dirty="0"/>
        </a:p>
      </dsp:txBody>
      <dsp:txXfrm>
        <a:off x="-303486" y="3054686"/>
        <a:ext cx="1970891" cy="704002"/>
      </dsp:txXfrm>
    </dsp:sp>
    <dsp:sp modelId="{98D1E9A7-0FF9-4F65-93CD-2AAA24E1DE4D}">
      <dsp:nvSpPr>
        <dsp:cNvPr id="0" name=""/>
        <dsp:cNvSpPr/>
      </dsp:nvSpPr>
      <dsp:spPr>
        <a:xfrm>
          <a:off x="2677847" y="3910"/>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Tertemiz fıtrat üzere En Güzel Şekilde Yaratmış </a:t>
          </a:r>
          <a:endParaRPr lang="tr-TR" sz="1400" kern="1200" dirty="0"/>
        </a:p>
      </dsp:txBody>
      <dsp:txXfrm>
        <a:off x="2677847" y="3910"/>
        <a:ext cx="4450943" cy="491026"/>
      </dsp:txXfrm>
    </dsp:sp>
    <dsp:sp modelId="{270629EA-0D76-4C09-A94E-B404984CCC8D}">
      <dsp:nvSpPr>
        <dsp:cNvPr id="0" name=""/>
        <dsp:cNvSpPr/>
      </dsp:nvSpPr>
      <dsp:spPr>
        <a:xfrm>
          <a:off x="2677847" y="588554"/>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Ruh Üflenerek Şereflendirilmiş</a:t>
          </a:r>
          <a:endParaRPr lang="tr-TR" sz="1400" kern="1200" dirty="0"/>
        </a:p>
      </dsp:txBody>
      <dsp:txXfrm>
        <a:off x="2677847" y="588554"/>
        <a:ext cx="4450943" cy="491026"/>
      </dsp:txXfrm>
    </dsp:sp>
    <dsp:sp modelId="{7033CC6E-E382-4CB2-9FFE-6CB019E81423}">
      <dsp:nvSpPr>
        <dsp:cNvPr id="0" name=""/>
        <dsp:cNvSpPr/>
      </dsp:nvSpPr>
      <dsp:spPr>
        <a:xfrm>
          <a:off x="2677847" y="1173198"/>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Muhatap Alınmış, Yeryüzünde Halife kılınmış</a:t>
          </a:r>
          <a:endParaRPr lang="tr-TR" sz="1400" kern="1200" dirty="0"/>
        </a:p>
      </dsp:txBody>
      <dsp:txXfrm>
        <a:off x="2677847" y="1173198"/>
        <a:ext cx="4450943" cy="491026"/>
      </dsp:txXfrm>
    </dsp:sp>
    <dsp:sp modelId="{C691E9E5-B90F-48EE-9932-6CA0A50B6750}">
      <dsp:nvSpPr>
        <dsp:cNvPr id="0" name=""/>
        <dsp:cNvSpPr/>
      </dsp:nvSpPr>
      <dsp:spPr>
        <a:xfrm>
          <a:off x="2677847" y="1757842"/>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Yaratılmışlara Üstün Kılınmış, Şan Şeref Sahibi Yapılmış</a:t>
          </a:r>
          <a:endParaRPr lang="tr-TR" sz="1400" kern="1200" dirty="0"/>
        </a:p>
      </dsp:txBody>
      <dsp:txXfrm>
        <a:off x="2677847" y="1757842"/>
        <a:ext cx="4450943" cy="491026"/>
      </dsp:txXfrm>
    </dsp:sp>
    <dsp:sp modelId="{98155A4E-5364-4DA3-B6C3-65452846728E}">
      <dsp:nvSpPr>
        <dsp:cNvPr id="0" name=""/>
        <dsp:cNvSpPr/>
      </dsp:nvSpPr>
      <dsp:spPr>
        <a:xfrm>
          <a:off x="2677847" y="2342487"/>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Her Şey İstifadesine Sunulmuş</a:t>
          </a:r>
          <a:endParaRPr lang="tr-TR" sz="1400" kern="1200" dirty="0"/>
        </a:p>
      </dsp:txBody>
      <dsp:txXfrm>
        <a:off x="2677847" y="2342487"/>
        <a:ext cx="4450943" cy="491026"/>
      </dsp:txXfrm>
    </dsp:sp>
    <dsp:sp modelId="{6F909E40-9085-4B90-95A8-3A5F4EE8F4B2}">
      <dsp:nvSpPr>
        <dsp:cNvPr id="0" name=""/>
        <dsp:cNvSpPr/>
      </dsp:nvSpPr>
      <dsp:spPr>
        <a:xfrm>
          <a:off x="2677847" y="2927131"/>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Tertemiz Rızıklar Verilmiş</a:t>
          </a:r>
          <a:endParaRPr lang="tr-TR" sz="1400" kern="1200" dirty="0"/>
        </a:p>
      </dsp:txBody>
      <dsp:txXfrm>
        <a:off x="2677847" y="2927131"/>
        <a:ext cx="4450943" cy="491026"/>
      </dsp:txXfrm>
    </dsp:sp>
    <dsp:sp modelId="{A573BB97-DAB8-41FF-B30C-14F2523A79D2}">
      <dsp:nvSpPr>
        <dsp:cNvPr id="0" name=""/>
        <dsp:cNvSpPr/>
      </dsp:nvSpPr>
      <dsp:spPr>
        <a:xfrm>
          <a:off x="2677847" y="3511775"/>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Akıl, İrade Ve Özgürlük Verilmiş</a:t>
          </a:r>
          <a:endParaRPr lang="tr-TR" sz="1400" kern="1200" dirty="0"/>
        </a:p>
      </dsp:txBody>
      <dsp:txXfrm>
        <a:off x="2677847" y="3511775"/>
        <a:ext cx="4450943" cy="491026"/>
      </dsp:txXfrm>
    </dsp:sp>
    <dsp:sp modelId="{00E5E5B5-09B0-4B06-88B9-16702FD7587A}">
      <dsp:nvSpPr>
        <dsp:cNvPr id="0" name=""/>
        <dsp:cNvSpPr/>
      </dsp:nvSpPr>
      <dsp:spPr>
        <a:xfrm>
          <a:off x="2677847" y="4096419"/>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İradeli Ve Bilinçli Olması İstenmiş</a:t>
          </a:r>
          <a:endParaRPr lang="tr-TR" sz="1400" kern="1200" dirty="0"/>
        </a:p>
      </dsp:txBody>
      <dsp:txXfrm>
        <a:off x="2677847" y="4096419"/>
        <a:ext cx="4450943" cy="491026"/>
      </dsp:txXfrm>
    </dsp:sp>
    <dsp:sp modelId="{4E98DDE2-65C1-47DE-BF62-0B559AD04852}">
      <dsp:nvSpPr>
        <dsp:cNvPr id="0" name=""/>
        <dsp:cNvSpPr/>
      </dsp:nvSpPr>
      <dsp:spPr>
        <a:xfrm>
          <a:off x="2677847" y="4681063"/>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İman, </a:t>
          </a:r>
          <a:r>
            <a:rPr lang="tr-TR" sz="1400" kern="1200" dirty="0" err="1" smtClean="0"/>
            <a:t>salih</a:t>
          </a:r>
          <a:r>
            <a:rPr lang="tr-TR" sz="1400" kern="1200" dirty="0" smtClean="0"/>
            <a:t> amel ve ahlak istenmiş</a:t>
          </a:r>
          <a:endParaRPr lang="tr-TR" sz="1400" kern="1200" dirty="0"/>
        </a:p>
      </dsp:txBody>
      <dsp:txXfrm>
        <a:off x="2677847" y="4681063"/>
        <a:ext cx="4450943" cy="491026"/>
      </dsp:txXfrm>
    </dsp:sp>
    <dsp:sp modelId="{578970CB-CEEA-423A-8F2D-3A088E92D341}">
      <dsp:nvSpPr>
        <dsp:cNvPr id="0" name=""/>
        <dsp:cNvSpPr/>
      </dsp:nvSpPr>
      <dsp:spPr>
        <a:xfrm>
          <a:off x="2677847" y="5265707"/>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Peygamberler Ve Kitaplar Gönderilmiş</a:t>
          </a:r>
        </a:p>
      </dsp:txBody>
      <dsp:txXfrm>
        <a:off x="2677847" y="5265707"/>
        <a:ext cx="4450943" cy="491026"/>
      </dsp:txXfrm>
    </dsp:sp>
    <dsp:sp modelId="{9C969A68-BD05-4703-8A28-E774B47D4FC3}">
      <dsp:nvSpPr>
        <dsp:cNvPr id="0" name=""/>
        <dsp:cNvSpPr/>
      </dsp:nvSpPr>
      <dsp:spPr>
        <a:xfrm>
          <a:off x="2677847" y="5850351"/>
          <a:ext cx="4450943" cy="4910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Doğru Yol Gösterilmiş</a:t>
          </a:r>
          <a:endParaRPr lang="tr-TR" sz="1400" kern="1200" dirty="0"/>
        </a:p>
      </dsp:txBody>
      <dsp:txXfrm>
        <a:off x="2677847" y="5850351"/>
        <a:ext cx="4450943" cy="491026"/>
      </dsp:txXfrm>
    </dsp:sp>
    <dsp:sp modelId="{D7C8BCB9-0C54-4856-A696-3A605BB93EE8}">
      <dsp:nvSpPr>
        <dsp:cNvPr id="0" name=""/>
        <dsp:cNvSpPr/>
      </dsp:nvSpPr>
      <dsp:spPr>
        <a:xfrm>
          <a:off x="2677847" y="6434996"/>
          <a:ext cx="4450943" cy="3744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Sorumlu kılınmış</a:t>
          </a:r>
          <a:endParaRPr lang="tr-TR" sz="1400" kern="1200" dirty="0"/>
        </a:p>
      </dsp:txBody>
      <dsp:txXfrm>
        <a:off x="2677847" y="6434996"/>
        <a:ext cx="4450943" cy="3744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602C5-7F61-429E-836E-E53307CEB672}">
      <dsp:nvSpPr>
        <dsp:cNvPr id="0" name=""/>
        <dsp:cNvSpPr/>
      </dsp:nvSpPr>
      <dsp:spPr>
        <a:xfrm>
          <a:off x="3806214" y="2366910"/>
          <a:ext cx="2636215" cy="215651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MÜSLÜMANLAR</a:t>
          </a:r>
          <a:endParaRPr lang="tr-TR" sz="2000" b="1" kern="1200" dirty="0"/>
        </a:p>
      </dsp:txBody>
      <dsp:txXfrm>
        <a:off x="4192279" y="2682725"/>
        <a:ext cx="1864085" cy="1524889"/>
      </dsp:txXfrm>
    </dsp:sp>
    <dsp:sp modelId="{998F9D36-7C95-48F9-9F78-1038BCDE90D6}">
      <dsp:nvSpPr>
        <dsp:cNvPr id="0" name=""/>
        <dsp:cNvSpPr/>
      </dsp:nvSpPr>
      <dsp:spPr>
        <a:xfrm>
          <a:off x="4495410" y="10452"/>
          <a:ext cx="1257822" cy="10782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İstismar edildiler</a:t>
          </a:r>
          <a:endParaRPr lang="tr-TR" sz="1400" b="1" kern="1200" dirty="0"/>
        </a:p>
      </dsp:txBody>
      <dsp:txXfrm>
        <a:off x="4679614" y="168359"/>
        <a:ext cx="889414" cy="762445"/>
      </dsp:txXfrm>
    </dsp:sp>
    <dsp:sp modelId="{FF1CB673-7491-4CCB-BFFF-A3A9472AD2D6}">
      <dsp:nvSpPr>
        <dsp:cNvPr id="0" name=""/>
        <dsp:cNvSpPr/>
      </dsp:nvSpPr>
      <dsp:spPr>
        <a:xfrm>
          <a:off x="5348900" y="139095"/>
          <a:ext cx="1257822" cy="107825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Boykot</a:t>
          </a:r>
          <a:endParaRPr lang="tr-TR" sz="1400" b="1" kern="1200" dirty="0"/>
        </a:p>
      </dsp:txBody>
      <dsp:txXfrm>
        <a:off x="5533104" y="297002"/>
        <a:ext cx="889414" cy="762445"/>
      </dsp:txXfrm>
    </dsp:sp>
    <dsp:sp modelId="{2EB730AC-5BBB-4EF0-A629-440DF60851B5}">
      <dsp:nvSpPr>
        <dsp:cNvPr id="0" name=""/>
        <dsp:cNvSpPr/>
      </dsp:nvSpPr>
      <dsp:spPr>
        <a:xfrm>
          <a:off x="6126553" y="513593"/>
          <a:ext cx="1257822" cy="107825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İşkence</a:t>
          </a:r>
          <a:endParaRPr lang="tr-TR" sz="1400" b="1" kern="1200" dirty="0"/>
        </a:p>
      </dsp:txBody>
      <dsp:txXfrm>
        <a:off x="6310757" y="671500"/>
        <a:ext cx="889414" cy="762445"/>
      </dsp:txXfrm>
    </dsp:sp>
    <dsp:sp modelId="{D175C709-FE95-4418-8A2A-9F871518B89A}">
      <dsp:nvSpPr>
        <dsp:cNvPr id="0" name=""/>
        <dsp:cNvSpPr/>
      </dsp:nvSpPr>
      <dsp:spPr>
        <a:xfrm>
          <a:off x="6759272" y="1100671"/>
          <a:ext cx="1257822" cy="1078259"/>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Aç susuz bırakıldılar</a:t>
          </a:r>
          <a:endParaRPr lang="tr-TR" sz="1400" b="1" kern="1200" dirty="0"/>
        </a:p>
      </dsp:txBody>
      <dsp:txXfrm>
        <a:off x="6943476" y="1258578"/>
        <a:ext cx="889414" cy="762445"/>
      </dsp:txXfrm>
    </dsp:sp>
    <dsp:sp modelId="{661ABE55-E16F-4A59-9200-954D561F032A}">
      <dsp:nvSpPr>
        <dsp:cNvPr id="0" name=""/>
        <dsp:cNvSpPr/>
      </dsp:nvSpPr>
      <dsp:spPr>
        <a:xfrm>
          <a:off x="7190837" y="1848163"/>
          <a:ext cx="1257822" cy="107825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Kızgın kumlara yatırıldılar</a:t>
          </a:r>
          <a:endParaRPr lang="tr-TR" sz="1400" b="1" kern="1200" dirty="0"/>
        </a:p>
      </dsp:txBody>
      <dsp:txXfrm>
        <a:off x="7375041" y="2006070"/>
        <a:ext cx="889414" cy="762445"/>
      </dsp:txXfrm>
    </dsp:sp>
    <dsp:sp modelId="{5DD6E8E5-101B-4B71-AE98-BC810C099927}">
      <dsp:nvSpPr>
        <dsp:cNvPr id="0" name=""/>
        <dsp:cNvSpPr/>
      </dsp:nvSpPr>
      <dsp:spPr>
        <a:xfrm>
          <a:off x="7382902" y="2689653"/>
          <a:ext cx="1257822" cy="10782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Üzerlerine kayalar kondu</a:t>
          </a:r>
          <a:endParaRPr lang="tr-TR" sz="1400" b="1" kern="1200" dirty="0"/>
        </a:p>
      </dsp:txBody>
      <dsp:txXfrm>
        <a:off x="7567106" y="2847560"/>
        <a:ext cx="889414" cy="762445"/>
      </dsp:txXfrm>
    </dsp:sp>
    <dsp:sp modelId="{1952E64E-1E1B-4963-9FCF-79610B82C3D8}">
      <dsp:nvSpPr>
        <dsp:cNvPr id="0" name=""/>
        <dsp:cNvSpPr/>
      </dsp:nvSpPr>
      <dsp:spPr>
        <a:xfrm>
          <a:off x="7205398" y="3550369"/>
          <a:ext cx="1483825" cy="107825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Ellerinden ayaklarından bağlandılar</a:t>
          </a:r>
          <a:endParaRPr lang="tr-TR" sz="1400" b="1" kern="1200" dirty="0"/>
        </a:p>
      </dsp:txBody>
      <dsp:txXfrm>
        <a:off x="7422699" y="3708276"/>
        <a:ext cx="1049223" cy="762445"/>
      </dsp:txXfrm>
    </dsp:sp>
    <dsp:sp modelId="{1E2A4633-1D27-465C-8C74-3E4D6F3516AD}">
      <dsp:nvSpPr>
        <dsp:cNvPr id="0" name=""/>
        <dsp:cNvSpPr/>
      </dsp:nvSpPr>
      <dsp:spPr>
        <a:xfrm>
          <a:off x="6982522" y="4353834"/>
          <a:ext cx="1298904" cy="107825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Hapsedildi</a:t>
          </a:r>
          <a:endParaRPr lang="tr-TR" sz="1400" b="1" kern="1200" dirty="0"/>
        </a:p>
      </dsp:txBody>
      <dsp:txXfrm>
        <a:off x="7172742" y="4511741"/>
        <a:ext cx="918464" cy="762445"/>
      </dsp:txXfrm>
    </dsp:sp>
    <dsp:sp modelId="{57170A35-F728-4102-B603-39255FF6FD1C}">
      <dsp:nvSpPr>
        <dsp:cNvPr id="0" name=""/>
        <dsp:cNvSpPr/>
      </dsp:nvSpPr>
      <dsp:spPr>
        <a:xfrm>
          <a:off x="6554692" y="5028656"/>
          <a:ext cx="1078259" cy="1078259"/>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Kamçılandılar</a:t>
          </a:r>
          <a:endParaRPr lang="tr-TR" sz="1400" b="1" kern="1200" dirty="0"/>
        </a:p>
      </dsp:txBody>
      <dsp:txXfrm>
        <a:off x="6712599" y="5186563"/>
        <a:ext cx="762445" cy="762445"/>
      </dsp:txXfrm>
    </dsp:sp>
    <dsp:sp modelId="{0BBCE80B-BEBE-48F3-90CA-BDADE942A0A1}">
      <dsp:nvSpPr>
        <dsp:cNvPr id="0" name=""/>
        <dsp:cNvSpPr/>
      </dsp:nvSpPr>
      <dsp:spPr>
        <a:xfrm>
          <a:off x="5841540" y="5514875"/>
          <a:ext cx="1078259" cy="107825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Yüz çevirdiler</a:t>
          </a:r>
          <a:endParaRPr lang="tr-TR" sz="1400" b="1" kern="1200" dirty="0"/>
        </a:p>
      </dsp:txBody>
      <dsp:txXfrm>
        <a:off x="5999447" y="5672782"/>
        <a:ext cx="762445" cy="762445"/>
      </dsp:txXfrm>
    </dsp:sp>
    <dsp:sp modelId="{068F925C-616E-46FA-BDDB-FCF7E9CC6AA9}">
      <dsp:nvSpPr>
        <dsp:cNvPr id="0" name=""/>
        <dsp:cNvSpPr/>
      </dsp:nvSpPr>
      <dsp:spPr>
        <a:xfrm>
          <a:off x="5016757" y="5769287"/>
          <a:ext cx="1078259" cy="10782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Yokluğa mahkum edildiler</a:t>
          </a:r>
          <a:endParaRPr lang="tr-TR" sz="1400" b="1" kern="1200" dirty="0"/>
        </a:p>
      </dsp:txBody>
      <dsp:txXfrm>
        <a:off x="5174664" y="5927194"/>
        <a:ext cx="762445" cy="762445"/>
      </dsp:txXfrm>
    </dsp:sp>
    <dsp:sp modelId="{0ED26B7F-4074-490B-935B-2BF90B5F185F}">
      <dsp:nvSpPr>
        <dsp:cNvPr id="0" name=""/>
        <dsp:cNvSpPr/>
      </dsp:nvSpPr>
      <dsp:spPr>
        <a:xfrm>
          <a:off x="4063845" y="5769287"/>
          <a:ext cx="1257822" cy="107825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Sürüldüler</a:t>
          </a:r>
          <a:endParaRPr lang="tr-TR" sz="1400" b="1" kern="1200" dirty="0"/>
        </a:p>
      </dsp:txBody>
      <dsp:txXfrm>
        <a:off x="4248049" y="5927194"/>
        <a:ext cx="889414" cy="762445"/>
      </dsp:txXfrm>
    </dsp:sp>
    <dsp:sp modelId="{70B25452-6464-4432-BD28-F21A9500A3A2}">
      <dsp:nvSpPr>
        <dsp:cNvPr id="0" name=""/>
        <dsp:cNvSpPr/>
      </dsp:nvSpPr>
      <dsp:spPr>
        <a:xfrm>
          <a:off x="3239062" y="5514875"/>
          <a:ext cx="1257822" cy="107825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Alay alındılar</a:t>
          </a:r>
          <a:endParaRPr lang="tr-TR" sz="1400" b="1" kern="1200" dirty="0"/>
        </a:p>
      </dsp:txBody>
      <dsp:txXfrm>
        <a:off x="3423266" y="5672782"/>
        <a:ext cx="889414" cy="762445"/>
      </dsp:txXfrm>
    </dsp:sp>
    <dsp:sp modelId="{7D46B744-83A9-4911-ACB4-26B104BB82B8}">
      <dsp:nvSpPr>
        <dsp:cNvPr id="0" name=""/>
        <dsp:cNvSpPr/>
      </dsp:nvSpPr>
      <dsp:spPr>
        <a:xfrm>
          <a:off x="2525911" y="5028656"/>
          <a:ext cx="1257822" cy="1078259"/>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Küfre zorlandılar</a:t>
          </a:r>
          <a:endParaRPr lang="tr-TR" sz="1400" b="1" kern="1200" dirty="0"/>
        </a:p>
      </dsp:txBody>
      <dsp:txXfrm>
        <a:off x="2710115" y="5186563"/>
        <a:ext cx="889414" cy="762445"/>
      </dsp:txXfrm>
    </dsp:sp>
    <dsp:sp modelId="{C2136CD7-585A-4D61-BD9B-ABD81361BFE9}">
      <dsp:nvSpPr>
        <dsp:cNvPr id="0" name=""/>
        <dsp:cNvSpPr/>
      </dsp:nvSpPr>
      <dsp:spPr>
        <a:xfrm>
          <a:off x="1987758" y="4353834"/>
          <a:ext cx="1257822" cy="107825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Kızgın demirle Dağlandılar </a:t>
          </a:r>
          <a:endParaRPr lang="tr-TR" sz="1400" b="1" kern="1200" dirty="0"/>
        </a:p>
      </dsp:txBody>
      <dsp:txXfrm>
        <a:off x="2171962" y="4511741"/>
        <a:ext cx="889414" cy="762445"/>
      </dsp:txXfrm>
    </dsp:sp>
    <dsp:sp modelId="{E80A5AF3-10D3-4C1B-8622-DC764393DB4B}">
      <dsp:nvSpPr>
        <dsp:cNvPr id="0" name=""/>
        <dsp:cNvSpPr/>
      </dsp:nvSpPr>
      <dsp:spPr>
        <a:xfrm>
          <a:off x="1672421" y="3550369"/>
          <a:ext cx="1257822" cy="10782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Horlandılar</a:t>
          </a:r>
          <a:endParaRPr lang="tr-TR" sz="1400" b="1" kern="1200" dirty="0"/>
        </a:p>
      </dsp:txBody>
      <dsp:txXfrm>
        <a:off x="1856625" y="3708276"/>
        <a:ext cx="889414" cy="762445"/>
      </dsp:txXfrm>
    </dsp:sp>
    <dsp:sp modelId="{06044197-CBD5-4597-AF20-419073F1EBC5}">
      <dsp:nvSpPr>
        <dsp:cNvPr id="0" name=""/>
        <dsp:cNvSpPr/>
      </dsp:nvSpPr>
      <dsp:spPr>
        <a:xfrm>
          <a:off x="1607919" y="2689653"/>
          <a:ext cx="1257822" cy="1078259"/>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İmkanları ellerinden alındı</a:t>
          </a:r>
          <a:endParaRPr lang="tr-TR" sz="1400" b="1" kern="1200" dirty="0"/>
        </a:p>
      </dsp:txBody>
      <dsp:txXfrm>
        <a:off x="1792123" y="2847560"/>
        <a:ext cx="889414" cy="762445"/>
      </dsp:txXfrm>
    </dsp:sp>
    <dsp:sp modelId="{09126C3A-913A-48A8-B7F1-B9A25D45D17B}">
      <dsp:nvSpPr>
        <dsp:cNvPr id="0" name=""/>
        <dsp:cNvSpPr/>
      </dsp:nvSpPr>
      <dsp:spPr>
        <a:xfrm>
          <a:off x="1799984" y="1848163"/>
          <a:ext cx="1257822" cy="107825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Taşlandılar</a:t>
          </a:r>
          <a:endParaRPr lang="tr-TR" sz="1400" b="1" kern="1200" dirty="0"/>
        </a:p>
      </dsp:txBody>
      <dsp:txXfrm>
        <a:off x="1984188" y="2006070"/>
        <a:ext cx="889414" cy="762445"/>
      </dsp:txXfrm>
    </dsp:sp>
    <dsp:sp modelId="{C0F4CC55-20B9-4808-86A7-7873937B13AE}">
      <dsp:nvSpPr>
        <dsp:cNvPr id="0" name=""/>
        <dsp:cNvSpPr/>
      </dsp:nvSpPr>
      <dsp:spPr>
        <a:xfrm>
          <a:off x="2231549" y="1100671"/>
          <a:ext cx="1257822" cy="1078259"/>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Bağlandılar</a:t>
          </a:r>
          <a:endParaRPr lang="tr-TR" sz="1400" b="1" kern="1200" dirty="0"/>
        </a:p>
      </dsp:txBody>
      <dsp:txXfrm>
        <a:off x="2415753" y="1258578"/>
        <a:ext cx="889414" cy="762445"/>
      </dsp:txXfrm>
    </dsp:sp>
    <dsp:sp modelId="{61D613C6-CF0C-415D-AE2F-83F85CC61A68}">
      <dsp:nvSpPr>
        <dsp:cNvPr id="0" name=""/>
        <dsp:cNvSpPr/>
      </dsp:nvSpPr>
      <dsp:spPr>
        <a:xfrm>
          <a:off x="2736812" y="513593"/>
          <a:ext cx="1512733" cy="1078259"/>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Yurtlarından çıkarıldılar</a:t>
          </a:r>
          <a:endParaRPr lang="tr-TR" sz="1400" b="1" kern="1200" dirty="0"/>
        </a:p>
      </dsp:txBody>
      <dsp:txXfrm>
        <a:off x="2958347" y="671500"/>
        <a:ext cx="1069663" cy="762445"/>
      </dsp:txXfrm>
    </dsp:sp>
    <dsp:sp modelId="{EAFA8E13-20E6-4D6C-9024-F0299CDA578E}">
      <dsp:nvSpPr>
        <dsp:cNvPr id="0" name=""/>
        <dsp:cNvSpPr/>
      </dsp:nvSpPr>
      <dsp:spPr>
        <a:xfrm>
          <a:off x="3641921" y="139095"/>
          <a:ext cx="1257822" cy="107825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smtClean="0"/>
            <a:t>Şehid edildiler</a:t>
          </a:r>
          <a:endParaRPr lang="tr-TR" sz="1400" b="1" kern="1200" dirty="0"/>
        </a:p>
      </dsp:txBody>
      <dsp:txXfrm>
        <a:off x="3826125" y="297002"/>
        <a:ext cx="889414" cy="7624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7FCE0-ABCD-4B7A-8530-51FA6725B35B}">
      <dsp:nvSpPr>
        <dsp:cNvPr id="0" name=""/>
        <dsp:cNvSpPr/>
      </dsp:nvSpPr>
      <dsp:spPr>
        <a:xfrm>
          <a:off x="4067942" y="0"/>
          <a:ext cx="1169789" cy="11697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İman</a:t>
          </a:r>
          <a:endParaRPr lang="tr-TR" sz="1800" b="1" kern="1200" dirty="0">
            <a:solidFill>
              <a:schemeClr val="tx1"/>
            </a:solidFill>
          </a:endParaRPr>
        </a:p>
      </dsp:txBody>
      <dsp:txXfrm>
        <a:off x="4239254" y="171312"/>
        <a:ext cx="827165" cy="827165"/>
      </dsp:txXfrm>
    </dsp:sp>
    <dsp:sp modelId="{74BB5D9B-64F3-4ED6-8AEE-8369602324B7}">
      <dsp:nvSpPr>
        <dsp:cNvPr id="0" name=""/>
        <dsp:cNvSpPr/>
      </dsp:nvSpPr>
      <dsp:spPr>
        <a:xfrm rot="642621">
          <a:off x="5522691" y="621944"/>
          <a:ext cx="739437" cy="3948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a:off x="5523723" y="689899"/>
        <a:ext cx="620996" cy="236881"/>
      </dsp:txXfrm>
    </dsp:sp>
    <dsp:sp modelId="{B3EE9900-EDDC-4F2E-AFFE-732D621B78EA}">
      <dsp:nvSpPr>
        <dsp:cNvPr id="0" name=""/>
        <dsp:cNvSpPr/>
      </dsp:nvSpPr>
      <dsp:spPr>
        <a:xfrm>
          <a:off x="6588213" y="476681"/>
          <a:ext cx="1169789" cy="11697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İlim</a:t>
          </a:r>
          <a:endParaRPr lang="tr-TR" sz="1800" b="1" kern="1200" dirty="0">
            <a:solidFill>
              <a:schemeClr val="tx1"/>
            </a:solidFill>
          </a:endParaRPr>
        </a:p>
      </dsp:txBody>
      <dsp:txXfrm>
        <a:off x="6759525" y="647993"/>
        <a:ext cx="827165" cy="827165"/>
      </dsp:txXfrm>
    </dsp:sp>
    <dsp:sp modelId="{FFC8DF47-D180-45C7-B54B-696788A9C6CC}">
      <dsp:nvSpPr>
        <dsp:cNvPr id="0" name=""/>
        <dsp:cNvSpPr/>
      </dsp:nvSpPr>
      <dsp:spPr>
        <a:xfrm rot="3187768">
          <a:off x="7540443" y="1576686"/>
          <a:ext cx="334122" cy="3948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a:off x="7560490" y="1615553"/>
        <a:ext cx="233885" cy="236881"/>
      </dsp:txXfrm>
    </dsp:sp>
    <dsp:sp modelId="{A942B7DC-1FAC-4BA4-88B4-30D46917135E}">
      <dsp:nvSpPr>
        <dsp:cNvPr id="0" name=""/>
        <dsp:cNvSpPr/>
      </dsp:nvSpPr>
      <dsp:spPr>
        <a:xfrm>
          <a:off x="7668354" y="1916836"/>
          <a:ext cx="1169789" cy="11697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Amel</a:t>
          </a:r>
          <a:endParaRPr lang="tr-TR" sz="1800" b="1" kern="1200" dirty="0">
            <a:solidFill>
              <a:schemeClr val="tx1"/>
            </a:solidFill>
          </a:endParaRPr>
        </a:p>
      </dsp:txBody>
      <dsp:txXfrm>
        <a:off x="7839666" y="2088148"/>
        <a:ext cx="827165" cy="827165"/>
      </dsp:txXfrm>
    </dsp:sp>
    <dsp:sp modelId="{30D1D712-BF92-4491-90F4-3913266167ED}">
      <dsp:nvSpPr>
        <dsp:cNvPr id="0" name=""/>
        <dsp:cNvSpPr/>
      </dsp:nvSpPr>
      <dsp:spPr>
        <a:xfrm rot="5281530">
          <a:off x="8045054" y="3334657"/>
          <a:ext cx="487431" cy="3948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a:off x="8102234" y="3354433"/>
        <a:ext cx="368990" cy="236881"/>
      </dsp:txXfrm>
    </dsp:sp>
    <dsp:sp modelId="{54F39367-087E-4CFD-A283-5B32AFA7E39D}">
      <dsp:nvSpPr>
        <dsp:cNvPr id="0" name=""/>
        <dsp:cNvSpPr/>
      </dsp:nvSpPr>
      <dsp:spPr>
        <a:xfrm>
          <a:off x="7740346" y="4005067"/>
          <a:ext cx="1169789" cy="11697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Ahlak</a:t>
          </a:r>
          <a:endParaRPr lang="tr-TR" sz="1800" b="1" kern="1200" dirty="0">
            <a:solidFill>
              <a:schemeClr val="tx1"/>
            </a:solidFill>
          </a:endParaRPr>
        </a:p>
      </dsp:txBody>
      <dsp:txXfrm>
        <a:off x="7911658" y="4176379"/>
        <a:ext cx="827165" cy="827165"/>
      </dsp:txXfrm>
    </dsp:sp>
    <dsp:sp modelId="{3951F618-CE1F-428A-9223-9EA79D2A4EBA}">
      <dsp:nvSpPr>
        <dsp:cNvPr id="0" name=""/>
        <dsp:cNvSpPr/>
      </dsp:nvSpPr>
      <dsp:spPr>
        <a:xfrm rot="7788329">
          <a:off x="7653036" y="5034670"/>
          <a:ext cx="274228" cy="3948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rot="10800000">
        <a:off x="7720503" y="5082031"/>
        <a:ext cx="191960" cy="236881"/>
      </dsp:txXfrm>
    </dsp:sp>
    <dsp:sp modelId="{24192B8C-D01A-47A2-8ABE-FF7BDC2D6940}">
      <dsp:nvSpPr>
        <dsp:cNvPr id="0" name=""/>
        <dsp:cNvSpPr/>
      </dsp:nvSpPr>
      <dsp:spPr>
        <a:xfrm>
          <a:off x="6660229" y="5301213"/>
          <a:ext cx="1169789" cy="11697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İffet</a:t>
          </a:r>
          <a:endParaRPr lang="tr-TR" sz="1800" b="1" kern="1200" dirty="0">
            <a:solidFill>
              <a:schemeClr val="tx1"/>
            </a:solidFill>
          </a:endParaRPr>
        </a:p>
      </dsp:txBody>
      <dsp:txXfrm>
        <a:off x="6831541" y="5472525"/>
        <a:ext cx="827165" cy="827165"/>
      </dsp:txXfrm>
    </dsp:sp>
    <dsp:sp modelId="{F413DDC4-8A33-40A0-A2CA-121EF30466A7}">
      <dsp:nvSpPr>
        <dsp:cNvPr id="0" name=""/>
        <dsp:cNvSpPr/>
      </dsp:nvSpPr>
      <dsp:spPr>
        <a:xfrm rot="10293944">
          <a:off x="5572741" y="5878973"/>
          <a:ext cx="778405" cy="39480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rot="10800000">
        <a:off x="5690542" y="5949248"/>
        <a:ext cx="659964" cy="236881"/>
      </dsp:txXfrm>
    </dsp:sp>
    <dsp:sp modelId="{A1253980-4BB7-42C5-AC2B-878B709FA18B}">
      <dsp:nvSpPr>
        <dsp:cNvPr id="0" name=""/>
        <dsp:cNvSpPr/>
      </dsp:nvSpPr>
      <dsp:spPr>
        <a:xfrm>
          <a:off x="4050286" y="5688210"/>
          <a:ext cx="1169789" cy="116978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smtClean="0">
              <a:solidFill>
                <a:schemeClr val="tx1"/>
              </a:solidFill>
            </a:rPr>
            <a:t>İstikamet</a:t>
          </a:r>
          <a:endParaRPr lang="tr-TR" sz="1600" b="1" kern="1200" dirty="0">
            <a:solidFill>
              <a:schemeClr val="tx1"/>
            </a:solidFill>
          </a:endParaRPr>
        </a:p>
      </dsp:txBody>
      <dsp:txXfrm>
        <a:off x="4221598" y="5859522"/>
        <a:ext cx="827165" cy="827165"/>
      </dsp:txXfrm>
    </dsp:sp>
    <dsp:sp modelId="{26B78B69-D8BD-4F94-84B4-CFB4F1B8FB88}">
      <dsp:nvSpPr>
        <dsp:cNvPr id="0" name=""/>
        <dsp:cNvSpPr/>
      </dsp:nvSpPr>
      <dsp:spPr>
        <a:xfrm rot="11441638">
          <a:off x="3157386" y="5857573"/>
          <a:ext cx="645410" cy="39480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rot="10800000">
        <a:off x="3274798" y="5947523"/>
        <a:ext cx="526969" cy="236881"/>
      </dsp:txXfrm>
    </dsp:sp>
    <dsp:sp modelId="{124F6FFF-A724-404F-A3A6-F44CBFBB0569}">
      <dsp:nvSpPr>
        <dsp:cNvPr id="0" name=""/>
        <dsp:cNvSpPr/>
      </dsp:nvSpPr>
      <dsp:spPr>
        <a:xfrm>
          <a:off x="1529822" y="5229206"/>
          <a:ext cx="1349480" cy="116978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smtClean="0">
              <a:solidFill>
                <a:schemeClr val="tx1"/>
              </a:solidFill>
            </a:rPr>
            <a:t>Samimiyet</a:t>
          </a:r>
          <a:endParaRPr lang="tr-TR" sz="1600" b="1" kern="1200" dirty="0">
            <a:solidFill>
              <a:schemeClr val="tx1"/>
            </a:solidFill>
          </a:endParaRPr>
        </a:p>
      </dsp:txBody>
      <dsp:txXfrm>
        <a:off x="1727449" y="5400518"/>
        <a:ext cx="954226" cy="827165"/>
      </dsp:txXfrm>
    </dsp:sp>
    <dsp:sp modelId="{35790DDC-B994-4642-B305-8DAE0FB03509}">
      <dsp:nvSpPr>
        <dsp:cNvPr id="0" name=""/>
        <dsp:cNvSpPr/>
      </dsp:nvSpPr>
      <dsp:spPr>
        <a:xfrm rot="13987833">
          <a:off x="1301709" y="4752920"/>
          <a:ext cx="510059" cy="39480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rot="10800000">
        <a:off x="1396461" y="4879258"/>
        <a:ext cx="391618" cy="236881"/>
      </dsp:txXfrm>
    </dsp:sp>
    <dsp:sp modelId="{91645956-DD56-4817-B3FE-51E8672D1E75}">
      <dsp:nvSpPr>
        <dsp:cNvPr id="0" name=""/>
        <dsp:cNvSpPr/>
      </dsp:nvSpPr>
      <dsp:spPr>
        <a:xfrm>
          <a:off x="323539" y="3501007"/>
          <a:ext cx="1169789" cy="11697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Hak</a:t>
          </a:r>
          <a:endParaRPr lang="tr-TR" sz="1800" b="1" kern="1200" dirty="0">
            <a:solidFill>
              <a:schemeClr val="tx1"/>
            </a:solidFill>
          </a:endParaRPr>
        </a:p>
      </dsp:txBody>
      <dsp:txXfrm>
        <a:off x="494851" y="3672319"/>
        <a:ext cx="827165" cy="827165"/>
      </dsp:txXfrm>
    </dsp:sp>
    <dsp:sp modelId="{F194472F-E9D7-414E-B009-D1266333B335}">
      <dsp:nvSpPr>
        <dsp:cNvPr id="0" name=""/>
        <dsp:cNvSpPr/>
      </dsp:nvSpPr>
      <dsp:spPr>
        <a:xfrm rot="16199993">
          <a:off x="722294" y="2962939"/>
          <a:ext cx="372275" cy="39480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rot="10800000">
        <a:off x="778135" y="3097741"/>
        <a:ext cx="260593" cy="236881"/>
      </dsp:txXfrm>
    </dsp:sp>
    <dsp:sp modelId="{28698267-7AEA-47B0-8C6D-28A80C44B0C1}">
      <dsp:nvSpPr>
        <dsp:cNvPr id="0" name=""/>
        <dsp:cNvSpPr/>
      </dsp:nvSpPr>
      <dsp:spPr>
        <a:xfrm>
          <a:off x="323535" y="1628813"/>
          <a:ext cx="1169789" cy="116978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Adalet</a:t>
          </a:r>
          <a:endParaRPr lang="tr-TR" sz="1800" b="1" kern="1200" dirty="0">
            <a:solidFill>
              <a:schemeClr val="tx1"/>
            </a:solidFill>
          </a:endParaRPr>
        </a:p>
      </dsp:txBody>
      <dsp:txXfrm>
        <a:off x="494847" y="1800125"/>
        <a:ext cx="827165" cy="827165"/>
      </dsp:txXfrm>
    </dsp:sp>
    <dsp:sp modelId="{DD0CF29F-9E81-4D88-B3D2-A76920B34918}">
      <dsp:nvSpPr>
        <dsp:cNvPr id="0" name=""/>
        <dsp:cNvSpPr/>
      </dsp:nvSpPr>
      <dsp:spPr>
        <a:xfrm rot="18709193">
          <a:off x="1337326" y="1339671"/>
          <a:ext cx="353014" cy="39480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a:off x="1354970" y="1458094"/>
        <a:ext cx="247110" cy="236881"/>
      </dsp:txXfrm>
    </dsp:sp>
    <dsp:sp modelId="{7019A343-AB68-43ED-A054-B0B3778E8026}">
      <dsp:nvSpPr>
        <dsp:cNvPr id="0" name=""/>
        <dsp:cNvSpPr/>
      </dsp:nvSpPr>
      <dsp:spPr>
        <a:xfrm>
          <a:off x="1547667" y="260652"/>
          <a:ext cx="1169789" cy="11697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smtClean="0">
              <a:solidFill>
                <a:schemeClr val="tx1"/>
              </a:solidFill>
            </a:rPr>
            <a:t>İzzet</a:t>
          </a:r>
          <a:endParaRPr lang="tr-TR" sz="1800" b="1" kern="1200" dirty="0">
            <a:solidFill>
              <a:schemeClr val="tx1"/>
            </a:solidFill>
          </a:endParaRPr>
        </a:p>
      </dsp:txBody>
      <dsp:txXfrm>
        <a:off x="1718979" y="431964"/>
        <a:ext cx="827165" cy="827165"/>
      </dsp:txXfrm>
    </dsp:sp>
    <dsp:sp modelId="{87BE32AF-968C-442B-A104-3C3E11B9E7B8}">
      <dsp:nvSpPr>
        <dsp:cNvPr id="0" name=""/>
        <dsp:cNvSpPr/>
      </dsp:nvSpPr>
      <dsp:spPr>
        <a:xfrm rot="21245720">
          <a:off x="3010908" y="519923"/>
          <a:ext cx="722882" cy="39480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b="1" kern="1200">
            <a:solidFill>
              <a:schemeClr val="tx1"/>
            </a:solidFill>
          </a:endParaRPr>
        </a:p>
      </dsp:txBody>
      <dsp:txXfrm>
        <a:off x="3011222" y="604976"/>
        <a:ext cx="604441" cy="236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0373A-15B0-4304-A577-3EF12DDAEE66}">
      <dsp:nvSpPr>
        <dsp:cNvPr id="0" name=""/>
        <dsp:cNvSpPr/>
      </dsp:nvSpPr>
      <dsp:spPr>
        <a:xfrm>
          <a:off x="4968549" y="1951734"/>
          <a:ext cx="1440164" cy="77705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İNSAN</a:t>
          </a:r>
          <a:endParaRPr lang="tr-TR" sz="2400" b="1" kern="1200" dirty="0">
            <a:solidFill>
              <a:schemeClr val="tx1"/>
            </a:solidFill>
          </a:endParaRPr>
        </a:p>
      </dsp:txBody>
      <dsp:txXfrm>
        <a:off x="5179456" y="2065530"/>
        <a:ext cx="1018350" cy="549459"/>
      </dsp:txXfrm>
    </dsp:sp>
    <dsp:sp modelId="{983BC38B-701B-46D3-835C-FD0794CA9155}">
      <dsp:nvSpPr>
        <dsp:cNvPr id="0" name=""/>
        <dsp:cNvSpPr/>
      </dsp:nvSpPr>
      <dsp:spPr>
        <a:xfrm rot="16200000">
          <a:off x="5400410" y="1230631"/>
          <a:ext cx="576443"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5458491" y="1366153"/>
        <a:ext cx="460282" cy="232322"/>
      </dsp:txXfrm>
    </dsp:sp>
    <dsp:sp modelId="{1D90DD57-90CC-49B1-968D-DEFEF71D44E3}">
      <dsp:nvSpPr>
        <dsp:cNvPr id="0" name=""/>
        <dsp:cNvSpPr/>
      </dsp:nvSpPr>
      <dsp:spPr>
        <a:xfrm>
          <a:off x="5202974" y="180801"/>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İstismar</a:t>
          </a:r>
          <a:endParaRPr lang="tr-TR" sz="1200" b="1" kern="1200" dirty="0">
            <a:solidFill>
              <a:schemeClr val="tx1"/>
            </a:solidFill>
          </a:endParaRPr>
        </a:p>
      </dsp:txBody>
      <dsp:txXfrm>
        <a:off x="5345220" y="280868"/>
        <a:ext cx="686822" cy="483168"/>
      </dsp:txXfrm>
    </dsp:sp>
    <dsp:sp modelId="{3E2D729B-EB48-4BA5-87AA-7D17AA88B28D}">
      <dsp:nvSpPr>
        <dsp:cNvPr id="0" name=""/>
        <dsp:cNvSpPr/>
      </dsp:nvSpPr>
      <dsp:spPr>
        <a:xfrm rot="18085395">
          <a:off x="5898200" y="1236678"/>
          <a:ext cx="692783"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5926000" y="1363681"/>
        <a:ext cx="576622" cy="232322"/>
      </dsp:txXfrm>
    </dsp:sp>
    <dsp:sp modelId="{A7A60E9E-A888-4047-9077-E6888FD3A002}">
      <dsp:nvSpPr>
        <dsp:cNvPr id="0" name=""/>
        <dsp:cNvSpPr/>
      </dsp:nvSpPr>
      <dsp:spPr>
        <a:xfrm>
          <a:off x="6301672" y="200294"/>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Şeytan</a:t>
          </a:r>
          <a:endParaRPr lang="tr-TR" sz="1200" b="1" kern="1200" dirty="0">
            <a:solidFill>
              <a:schemeClr val="tx1"/>
            </a:solidFill>
          </a:endParaRPr>
        </a:p>
      </dsp:txBody>
      <dsp:txXfrm>
        <a:off x="6443918" y="300361"/>
        <a:ext cx="686822" cy="483168"/>
      </dsp:txXfrm>
    </dsp:sp>
    <dsp:sp modelId="{59B577CC-428F-451D-96D2-B7E81218A87E}">
      <dsp:nvSpPr>
        <dsp:cNvPr id="0" name=""/>
        <dsp:cNvSpPr/>
      </dsp:nvSpPr>
      <dsp:spPr>
        <a:xfrm rot="19514366">
          <a:off x="6293936" y="1501488"/>
          <a:ext cx="64867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6304301" y="1612043"/>
        <a:ext cx="532513" cy="232322"/>
      </dsp:txXfrm>
    </dsp:sp>
    <dsp:sp modelId="{1C70833E-263E-49C3-9B72-78B8CB4CA2F0}">
      <dsp:nvSpPr>
        <dsp:cNvPr id="0" name=""/>
        <dsp:cNvSpPr/>
      </dsp:nvSpPr>
      <dsp:spPr>
        <a:xfrm>
          <a:off x="6996181" y="754126"/>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Heyecan</a:t>
          </a:r>
          <a:endParaRPr lang="tr-TR" sz="1200" b="1" kern="1200" dirty="0">
            <a:solidFill>
              <a:schemeClr val="tx1"/>
            </a:solidFill>
          </a:endParaRPr>
        </a:p>
      </dsp:txBody>
      <dsp:txXfrm>
        <a:off x="7138427" y="854193"/>
        <a:ext cx="686822" cy="483168"/>
      </dsp:txXfrm>
    </dsp:sp>
    <dsp:sp modelId="{7A054AF1-CAA0-4EC0-B626-19E3104993E6}">
      <dsp:nvSpPr>
        <dsp:cNvPr id="0" name=""/>
        <dsp:cNvSpPr/>
      </dsp:nvSpPr>
      <dsp:spPr>
        <a:xfrm rot="20908630">
          <a:off x="6585059" y="1906642"/>
          <a:ext cx="561765"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6586230" y="1995685"/>
        <a:ext cx="445604" cy="232322"/>
      </dsp:txXfrm>
    </dsp:sp>
    <dsp:sp modelId="{99FAC822-87F3-4328-8A67-F8468E78EC67}">
      <dsp:nvSpPr>
        <dsp:cNvPr id="0" name=""/>
        <dsp:cNvSpPr/>
      </dsp:nvSpPr>
      <dsp:spPr>
        <a:xfrm>
          <a:off x="7381613" y="1554455"/>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Şer odaklar</a:t>
          </a:r>
          <a:endParaRPr lang="tr-TR" sz="1200" b="1" kern="1200" dirty="0">
            <a:solidFill>
              <a:schemeClr val="tx1"/>
            </a:solidFill>
          </a:endParaRPr>
        </a:p>
      </dsp:txBody>
      <dsp:txXfrm>
        <a:off x="7523859" y="1654522"/>
        <a:ext cx="686822" cy="483168"/>
      </dsp:txXfrm>
    </dsp:sp>
    <dsp:sp modelId="{430BF5FC-2E65-4672-94EB-143715882DEC}">
      <dsp:nvSpPr>
        <dsp:cNvPr id="0" name=""/>
        <dsp:cNvSpPr/>
      </dsp:nvSpPr>
      <dsp:spPr>
        <a:xfrm rot="691370">
          <a:off x="6585059" y="2386672"/>
          <a:ext cx="561765"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6586230" y="2452511"/>
        <a:ext cx="445604" cy="232322"/>
      </dsp:txXfrm>
    </dsp:sp>
    <dsp:sp modelId="{2E878C17-0A65-4462-A0C1-83E6CF10A355}">
      <dsp:nvSpPr>
        <dsp:cNvPr id="0" name=""/>
        <dsp:cNvSpPr/>
      </dsp:nvSpPr>
      <dsp:spPr>
        <a:xfrm>
          <a:off x="7381613" y="2442761"/>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Çevre</a:t>
          </a:r>
          <a:endParaRPr lang="tr-TR" sz="1200" b="1" kern="1200" dirty="0">
            <a:solidFill>
              <a:schemeClr val="tx1"/>
            </a:solidFill>
          </a:endParaRPr>
        </a:p>
      </dsp:txBody>
      <dsp:txXfrm>
        <a:off x="7523859" y="2542828"/>
        <a:ext cx="686822" cy="483168"/>
      </dsp:txXfrm>
    </dsp:sp>
    <dsp:sp modelId="{F070D550-FA97-49DA-B348-3EB73F74AB6B}">
      <dsp:nvSpPr>
        <dsp:cNvPr id="0" name=""/>
        <dsp:cNvSpPr/>
      </dsp:nvSpPr>
      <dsp:spPr>
        <a:xfrm rot="2085634">
          <a:off x="6293936" y="2791827"/>
          <a:ext cx="64867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6304301" y="2836154"/>
        <a:ext cx="532513" cy="232322"/>
      </dsp:txXfrm>
    </dsp:sp>
    <dsp:sp modelId="{DD664579-D356-448A-8AE6-75245F023379}">
      <dsp:nvSpPr>
        <dsp:cNvPr id="0" name=""/>
        <dsp:cNvSpPr/>
      </dsp:nvSpPr>
      <dsp:spPr>
        <a:xfrm>
          <a:off x="6996181" y="3243090"/>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Arkadaş grubu</a:t>
          </a:r>
          <a:endParaRPr lang="tr-TR" sz="1200" b="1" kern="1200" dirty="0">
            <a:solidFill>
              <a:schemeClr val="tx1"/>
            </a:solidFill>
          </a:endParaRPr>
        </a:p>
      </dsp:txBody>
      <dsp:txXfrm>
        <a:off x="7138427" y="3343157"/>
        <a:ext cx="686822" cy="483168"/>
      </dsp:txXfrm>
    </dsp:sp>
    <dsp:sp modelId="{32E302CF-1CB2-4CC9-841B-181F0F477328}">
      <dsp:nvSpPr>
        <dsp:cNvPr id="0" name=""/>
        <dsp:cNvSpPr/>
      </dsp:nvSpPr>
      <dsp:spPr>
        <a:xfrm rot="3514605">
          <a:off x="5898200" y="3056636"/>
          <a:ext cx="692783"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5926000" y="3084515"/>
        <a:ext cx="576622" cy="232322"/>
      </dsp:txXfrm>
    </dsp:sp>
    <dsp:sp modelId="{43B31944-D067-4C62-B0BF-824C3BEBD463}">
      <dsp:nvSpPr>
        <dsp:cNvPr id="0" name=""/>
        <dsp:cNvSpPr/>
      </dsp:nvSpPr>
      <dsp:spPr>
        <a:xfrm>
          <a:off x="6301672" y="3796923"/>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Vesvese</a:t>
          </a:r>
          <a:endParaRPr lang="tr-TR" sz="1200" b="1" kern="1200" dirty="0">
            <a:solidFill>
              <a:schemeClr val="tx1"/>
            </a:solidFill>
          </a:endParaRPr>
        </a:p>
      </dsp:txBody>
      <dsp:txXfrm>
        <a:off x="6443918" y="3896990"/>
        <a:ext cx="686822" cy="483168"/>
      </dsp:txXfrm>
    </dsp:sp>
    <dsp:sp modelId="{60AFD022-CC0B-4820-ACE9-0CE15B3928CB}">
      <dsp:nvSpPr>
        <dsp:cNvPr id="0" name=""/>
        <dsp:cNvSpPr/>
      </dsp:nvSpPr>
      <dsp:spPr>
        <a:xfrm rot="5400000">
          <a:off x="5400410" y="3062683"/>
          <a:ext cx="576443"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a:off x="5458491" y="3082044"/>
        <a:ext cx="460282" cy="232322"/>
      </dsp:txXfrm>
    </dsp:sp>
    <dsp:sp modelId="{15C98CCF-23D4-4F60-BBE8-72C79142CE4A}">
      <dsp:nvSpPr>
        <dsp:cNvPr id="0" name=""/>
        <dsp:cNvSpPr/>
      </dsp:nvSpPr>
      <dsp:spPr>
        <a:xfrm>
          <a:off x="5202974" y="3816415"/>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Değişim</a:t>
          </a:r>
          <a:endParaRPr lang="tr-TR" sz="1200" b="1" kern="1200" dirty="0">
            <a:solidFill>
              <a:schemeClr val="tx1"/>
            </a:solidFill>
          </a:endParaRPr>
        </a:p>
      </dsp:txBody>
      <dsp:txXfrm>
        <a:off x="5345220" y="3916482"/>
        <a:ext cx="686822" cy="483168"/>
      </dsp:txXfrm>
    </dsp:sp>
    <dsp:sp modelId="{3D5C4CF1-3362-4244-A509-D9297D02EE74}">
      <dsp:nvSpPr>
        <dsp:cNvPr id="0" name=""/>
        <dsp:cNvSpPr/>
      </dsp:nvSpPr>
      <dsp:spPr>
        <a:xfrm rot="7285387">
          <a:off x="4786281" y="3056637"/>
          <a:ext cx="69278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rot="10800000">
        <a:off x="4874642" y="3084516"/>
        <a:ext cx="576623" cy="232322"/>
      </dsp:txXfrm>
    </dsp:sp>
    <dsp:sp modelId="{34492FDE-4D4D-410A-90D6-2C94BB67FAE2}">
      <dsp:nvSpPr>
        <dsp:cNvPr id="0" name=""/>
        <dsp:cNvSpPr/>
      </dsp:nvSpPr>
      <dsp:spPr>
        <a:xfrm>
          <a:off x="4104281" y="3796925"/>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Heves ve arzu</a:t>
          </a:r>
          <a:endParaRPr lang="tr-TR" sz="1200" b="1" kern="1200" dirty="0">
            <a:solidFill>
              <a:schemeClr val="tx1"/>
            </a:solidFill>
          </a:endParaRPr>
        </a:p>
      </dsp:txBody>
      <dsp:txXfrm>
        <a:off x="4246527" y="3896992"/>
        <a:ext cx="686822" cy="483168"/>
      </dsp:txXfrm>
    </dsp:sp>
    <dsp:sp modelId="{BF056C7C-511A-468A-82B2-C3C06276EF01}">
      <dsp:nvSpPr>
        <dsp:cNvPr id="0" name=""/>
        <dsp:cNvSpPr/>
      </dsp:nvSpPr>
      <dsp:spPr>
        <a:xfrm rot="8714358">
          <a:off x="4434654" y="2791829"/>
          <a:ext cx="648675"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rot="10800000">
        <a:off x="4540450" y="2836155"/>
        <a:ext cx="532514" cy="232322"/>
      </dsp:txXfrm>
    </dsp:sp>
    <dsp:sp modelId="{E75857F4-C1F2-4F8D-815A-EC59B4B9C3C2}">
      <dsp:nvSpPr>
        <dsp:cNvPr id="0" name=""/>
        <dsp:cNvSpPr/>
      </dsp:nvSpPr>
      <dsp:spPr>
        <a:xfrm>
          <a:off x="3409770" y="3243094"/>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Cinsellik</a:t>
          </a:r>
          <a:endParaRPr lang="tr-TR" sz="1200" b="1" kern="1200" dirty="0">
            <a:solidFill>
              <a:schemeClr val="tx1"/>
            </a:solidFill>
          </a:endParaRPr>
        </a:p>
      </dsp:txBody>
      <dsp:txXfrm>
        <a:off x="3552016" y="3343161"/>
        <a:ext cx="686822" cy="483168"/>
      </dsp:txXfrm>
    </dsp:sp>
    <dsp:sp modelId="{5C2321EC-B81E-4322-BD10-53407423EA9B}">
      <dsp:nvSpPr>
        <dsp:cNvPr id="0" name=""/>
        <dsp:cNvSpPr/>
      </dsp:nvSpPr>
      <dsp:spPr>
        <a:xfrm rot="10108630">
          <a:off x="4230454" y="2386670"/>
          <a:ext cx="56175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rot="10800000">
        <a:off x="4345444" y="2452509"/>
        <a:ext cx="445593" cy="232322"/>
      </dsp:txXfrm>
    </dsp:sp>
    <dsp:sp modelId="{95E4A501-383F-4C6E-8017-06CBB45394D6}">
      <dsp:nvSpPr>
        <dsp:cNvPr id="0" name=""/>
        <dsp:cNvSpPr/>
      </dsp:nvSpPr>
      <dsp:spPr>
        <a:xfrm>
          <a:off x="3024355" y="2442757"/>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Elektronik dünya</a:t>
          </a:r>
          <a:endParaRPr lang="tr-TR" sz="1200" b="1" kern="1200" dirty="0">
            <a:solidFill>
              <a:schemeClr val="tx1"/>
            </a:solidFill>
          </a:endParaRPr>
        </a:p>
      </dsp:txBody>
      <dsp:txXfrm>
        <a:off x="3166601" y="2542824"/>
        <a:ext cx="686822" cy="483168"/>
      </dsp:txXfrm>
    </dsp:sp>
    <dsp:sp modelId="{F50AB242-769C-46B6-9000-DDD26297EF30}">
      <dsp:nvSpPr>
        <dsp:cNvPr id="0" name=""/>
        <dsp:cNvSpPr/>
      </dsp:nvSpPr>
      <dsp:spPr>
        <a:xfrm rot="11491370">
          <a:off x="4230454" y="1906644"/>
          <a:ext cx="56175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rot="10800000">
        <a:off x="4345444" y="1995687"/>
        <a:ext cx="445593" cy="232322"/>
      </dsp:txXfrm>
    </dsp:sp>
    <dsp:sp modelId="{0F11EC4A-3352-4FEA-91FC-6D03B08CC102}">
      <dsp:nvSpPr>
        <dsp:cNvPr id="0" name=""/>
        <dsp:cNvSpPr/>
      </dsp:nvSpPr>
      <dsp:spPr>
        <a:xfrm>
          <a:off x="3024355" y="1554459"/>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rPr>
            <a:t>Endişe</a:t>
          </a:r>
          <a:endParaRPr lang="tr-TR" sz="1200" b="1" kern="1200" dirty="0">
            <a:solidFill>
              <a:schemeClr val="tx1"/>
            </a:solidFill>
          </a:endParaRPr>
        </a:p>
      </dsp:txBody>
      <dsp:txXfrm>
        <a:off x="3166601" y="1654526"/>
        <a:ext cx="686822" cy="483168"/>
      </dsp:txXfrm>
    </dsp:sp>
    <dsp:sp modelId="{A98A4F30-4308-45D5-A5E2-0464B42E3DD5}">
      <dsp:nvSpPr>
        <dsp:cNvPr id="0" name=""/>
        <dsp:cNvSpPr/>
      </dsp:nvSpPr>
      <dsp:spPr>
        <a:xfrm rot="12885642">
          <a:off x="4434654" y="1501486"/>
          <a:ext cx="648675"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b="1" kern="1200">
            <a:solidFill>
              <a:schemeClr val="tx1"/>
            </a:solidFill>
          </a:endParaRPr>
        </a:p>
      </dsp:txBody>
      <dsp:txXfrm rot="10800000">
        <a:off x="4540450" y="1612042"/>
        <a:ext cx="532514" cy="232322"/>
      </dsp:txXfrm>
    </dsp:sp>
    <dsp:sp modelId="{CDB5050B-2F97-4ADE-934B-445F1A373AB7}">
      <dsp:nvSpPr>
        <dsp:cNvPr id="0" name=""/>
        <dsp:cNvSpPr/>
      </dsp:nvSpPr>
      <dsp:spPr>
        <a:xfrm>
          <a:off x="3409770" y="754122"/>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Aşk</a:t>
          </a:r>
          <a:endParaRPr lang="tr-TR" sz="1600" b="1" kern="1200" dirty="0">
            <a:solidFill>
              <a:schemeClr val="tx1"/>
            </a:solidFill>
          </a:endParaRPr>
        </a:p>
      </dsp:txBody>
      <dsp:txXfrm>
        <a:off x="3552016" y="854189"/>
        <a:ext cx="686822" cy="483168"/>
      </dsp:txXfrm>
    </dsp:sp>
    <dsp:sp modelId="{09F10ACD-AB43-47B0-A8A0-6B0D81E4EF8B}">
      <dsp:nvSpPr>
        <dsp:cNvPr id="0" name=""/>
        <dsp:cNvSpPr/>
      </dsp:nvSpPr>
      <dsp:spPr>
        <a:xfrm rot="14314613">
          <a:off x="4786281" y="1236677"/>
          <a:ext cx="692784" cy="387204"/>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solidFill>
              <a:schemeClr val="tx1"/>
            </a:solidFill>
          </a:endParaRPr>
        </a:p>
      </dsp:txBody>
      <dsp:txXfrm rot="10800000">
        <a:off x="4874642" y="1363680"/>
        <a:ext cx="576623" cy="232322"/>
      </dsp:txXfrm>
    </dsp:sp>
    <dsp:sp modelId="{0C667A5D-7435-4FDD-ACF5-9240D5720155}">
      <dsp:nvSpPr>
        <dsp:cNvPr id="0" name=""/>
        <dsp:cNvSpPr/>
      </dsp:nvSpPr>
      <dsp:spPr>
        <a:xfrm>
          <a:off x="4104281" y="200291"/>
          <a:ext cx="971314" cy="68330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rPr>
            <a:t>Eğlence</a:t>
          </a:r>
          <a:endParaRPr lang="tr-TR" sz="1600" b="1" kern="1200" dirty="0">
            <a:solidFill>
              <a:schemeClr val="tx1"/>
            </a:solidFill>
          </a:endParaRPr>
        </a:p>
      </dsp:txBody>
      <dsp:txXfrm>
        <a:off x="4246527" y="300358"/>
        <a:ext cx="686822" cy="4831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F606-4E11-45F5-933C-2C84F93DD676}">
      <dsp:nvSpPr>
        <dsp:cNvPr id="0" name=""/>
        <dsp:cNvSpPr/>
      </dsp:nvSpPr>
      <dsp:spPr>
        <a:xfrm rot="3680943">
          <a:off x="2399954" y="4527492"/>
          <a:ext cx="1207758" cy="49218"/>
        </a:xfrm>
        <a:custGeom>
          <a:avLst/>
          <a:gdLst/>
          <a:ahLst/>
          <a:cxnLst/>
          <a:rect l="0" t="0" r="0" b="0"/>
          <a:pathLst>
            <a:path>
              <a:moveTo>
                <a:pt x="0" y="24609"/>
              </a:moveTo>
              <a:lnTo>
                <a:pt x="1207758"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BF844-2181-4CE5-8E7F-355104C83658}">
      <dsp:nvSpPr>
        <dsp:cNvPr id="0" name=""/>
        <dsp:cNvSpPr/>
      </dsp:nvSpPr>
      <dsp:spPr>
        <a:xfrm rot="1320363">
          <a:off x="3064196" y="3646534"/>
          <a:ext cx="778402" cy="49218"/>
        </a:xfrm>
        <a:custGeom>
          <a:avLst/>
          <a:gdLst/>
          <a:ahLst/>
          <a:cxnLst/>
          <a:rect l="0" t="0" r="0" b="0"/>
          <a:pathLst>
            <a:path>
              <a:moveTo>
                <a:pt x="0" y="24609"/>
              </a:moveTo>
              <a:lnTo>
                <a:pt x="778402"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5441E-99DF-4CD5-90E7-0AE8A1E02ACA}">
      <dsp:nvSpPr>
        <dsp:cNvPr id="0" name=""/>
        <dsp:cNvSpPr/>
      </dsp:nvSpPr>
      <dsp:spPr>
        <a:xfrm rot="20326912">
          <a:off x="3059056" y="2661134"/>
          <a:ext cx="988200" cy="49218"/>
        </a:xfrm>
        <a:custGeom>
          <a:avLst/>
          <a:gdLst/>
          <a:ahLst/>
          <a:cxnLst/>
          <a:rect l="0" t="0" r="0" b="0"/>
          <a:pathLst>
            <a:path>
              <a:moveTo>
                <a:pt x="0" y="24609"/>
              </a:moveTo>
              <a:lnTo>
                <a:pt x="988200"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DF262-D884-4D7F-9790-3BEAA568CC9A}">
      <dsp:nvSpPr>
        <dsp:cNvPr id="0" name=""/>
        <dsp:cNvSpPr/>
      </dsp:nvSpPr>
      <dsp:spPr>
        <a:xfrm rot="17998475">
          <a:off x="2419198" y="1775119"/>
          <a:ext cx="1280737" cy="49218"/>
        </a:xfrm>
        <a:custGeom>
          <a:avLst/>
          <a:gdLst/>
          <a:ahLst/>
          <a:cxnLst/>
          <a:rect l="0" t="0" r="0" b="0"/>
          <a:pathLst>
            <a:path>
              <a:moveTo>
                <a:pt x="0" y="24609"/>
              </a:moveTo>
              <a:lnTo>
                <a:pt x="1280737" y="24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9415-AEB0-41BE-BDB3-84DBCEF4FF4D}">
      <dsp:nvSpPr>
        <dsp:cNvPr id="0" name=""/>
        <dsp:cNvSpPr/>
      </dsp:nvSpPr>
      <dsp:spPr>
        <a:xfrm>
          <a:off x="677674" y="1997078"/>
          <a:ext cx="2382452" cy="238245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EE44F8-2B5B-49A4-80A1-E5E24A292C25}">
      <dsp:nvSpPr>
        <dsp:cNvPr id="0" name=""/>
        <dsp:cNvSpPr/>
      </dsp:nvSpPr>
      <dsp:spPr>
        <a:xfrm>
          <a:off x="3045820" y="491"/>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PEYGAMBERİMİZ</a:t>
          </a:r>
          <a:endParaRPr lang="tr-TR" sz="2000" kern="1200" dirty="0"/>
        </a:p>
      </dsp:txBody>
      <dsp:txXfrm>
        <a:off x="3241138" y="195809"/>
        <a:ext cx="943078" cy="943078"/>
      </dsp:txXfrm>
    </dsp:sp>
    <dsp:sp modelId="{37660889-3049-49A8-B9BD-1B27F49CF038}">
      <dsp:nvSpPr>
        <dsp:cNvPr id="0" name=""/>
        <dsp:cNvSpPr/>
      </dsp:nvSpPr>
      <dsp:spPr>
        <a:xfrm>
          <a:off x="4512907" y="491"/>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Davetçi/Elçi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Müjdeci/Uyarıcı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Örnek/Önder</a:t>
          </a:r>
          <a:endParaRPr lang="tr-TR" sz="1100" b="1" kern="1200" dirty="0">
            <a:solidFill>
              <a:srgbClr val="4F81BD"/>
            </a:solidFill>
          </a:endParaRPr>
        </a:p>
      </dsp:txBody>
      <dsp:txXfrm>
        <a:off x="4512907" y="491"/>
        <a:ext cx="2000572" cy="1333714"/>
      </dsp:txXfrm>
    </dsp:sp>
    <dsp:sp modelId="{4CECEA34-FEDC-4F9A-97EA-93B5EFB0FF69}">
      <dsp:nvSpPr>
        <dsp:cNvPr id="0" name=""/>
        <dsp:cNvSpPr/>
      </dsp:nvSpPr>
      <dsp:spPr>
        <a:xfrm>
          <a:off x="3968555" y="1598713"/>
          <a:ext cx="1333714" cy="13337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CAMİ</a:t>
          </a:r>
          <a:endParaRPr lang="tr-TR" sz="2900" kern="1200" dirty="0"/>
        </a:p>
      </dsp:txBody>
      <dsp:txXfrm>
        <a:off x="4163873" y="1794031"/>
        <a:ext cx="943078" cy="943078"/>
      </dsp:txXfrm>
    </dsp:sp>
    <dsp:sp modelId="{B4402356-9AED-409D-B504-80014E3B444F}">
      <dsp:nvSpPr>
        <dsp:cNvPr id="0" name=""/>
        <dsp:cNvSpPr/>
      </dsp:nvSpPr>
      <dsp:spPr>
        <a:xfrm>
          <a:off x="5435641" y="1598713"/>
          <a:ext cx="2000572" cy="1333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err="1" smtClean="0">
              <a:solidFill>
                <a:srgbClr val="4F81BD"/>
              </a:solidFill>
            </a:rPr>
            <a:t>Mabed’in</a:t>
          </a:r>
          <a:r>
            <a:rPr lang="tr-TR" sz="1100" b="1" kern="1200" dirty="0" smtClean="0">
              <a:solidFill>
                <a:srgbClr val="4F81BD"/>
              </a:solidFill>
            </a:rPr>
            <a:t> Önemi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İnsanla İlişkisi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Toplumsal Konumu</a:t>
          </a:r>
          <a:endParaRPr lang="tr-TR" sz="1100" b="1" kern="1200" dirty="0">
            <a:solidFill>
              <a:srgbClr val="4F81BD"/>
            </a:solidFill>
          </a:endParaRPr>
        </a:p>
      </dsp:txBody>
      <dsp:txXfrm>
        <a:off x="5435641" y="1598713"/>
        <a:ext cx="2000572" cy="1333714"/>
      </dsp:txXfrm>
    </dsp:sp>
    <dsp:sp modelId="{4C51BD9F-80B8-4B10-9B2D-C05E3DDA31A5}">
      <dsp:nvSpPr>
        <dsp:cNvPr id="0" name=""/>
        <dsp:cNvSpPr/>
      </dsp:nvSpPr>
      <dsp:spPr>
        <a:xfrm>
          <a:off x="3759268" y="3312371"/>
          <a:ext cx="1565156" cy="159733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İRŞAT</a:t>
          </a:r>
          <a:endParaRPr lang="tr-TR" sz="2900" kern="1200" dirty="0"/>
        </a:p>
      </dsp:txBody>
      <dsp:txXfrm>
        <a:off x="3988480" y="3546295"/>
        <a:ext cx="1106732" cy="1129486"/>
      </dsp:txXfrm>
    </dsp:sp>
    <dsp:sp modelId="{EA5E8245-2CD0-4E97-8290-A018ED1F75AB}">
      <dsp:nvSpPr>
        <dsp:cNvPr id="0" name=""/>
        <dsp:cNvSpPr/>
      </dsp:nvSpPr>
      <dsp:spPr>
        <a:xfrm>
          <a:off x="5297765" y="3312371"/>
          <a:ext cx="2347735" cy="159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İman X Küfür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Helal X Haram</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Sevap X Günah</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Ahlak X Ahlak Dışı</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İffetli X İffetsiz</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Dünya/Ahiret</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Davete İcabet Edenler X İsyan Edenler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Huzura Erenler X Azabı Görenler</a:t>
          </a:r>
          <a:endParaRPr lang="tr-TR" sz="1100" b="1" kern="1200" dirty="0">
            <a:solidFill>
              <a:srgbClr val="4F81BD"/>
            </a:solidFill>
          </a:endParaRPr>
        </a:p>
      </dsp:txBody>
      <dsp:txXfrm>
        <a:off x="5297765" y="3312371"/>
        <a:ext cx="2347735" cy="1597334"/>
      </dsp:txXfrm>
    </dsp:sp>
    <dsp:sp modelId="{5520F441-616A-41CA-8199-39C8ADC6FAD5}">
      <dsp:nvSpPr>
        <dsp:cNvPr id="0" name=""/>
        <dsp:cNvSpPr/>
      </dsp:nvSpPr>
      <dsp:spPr>
        <a:xfrm>
          <a:off x="2921337" y="4994525"/>
          <a:ext cx="1429471" cy="14294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900" kern="1200" dirty="0" smtClean="0"/>
            <a:t>İNSAN</a:t>
          </a:r>
          <a:endParaRPr lang="tr-TR" sz="2900" kern="1200" dirty="0"/>
        </a:p>
      </dsp:txBody>
      <dsp:txXfrm>
        <a:off x="3130678" y="5203866"/>
        <a:ext cx="1010789" cy="1010789"/>
      </dsp:txXfrm>
    </dsp:sp>
    <dsp:sp modelId="{FB965DBB-E146-4386-99C0-F008DF3B49AD}">
      <dsp:nvSpPr>
        <dsp:cNvPr id="0" name=""/>
        <dsp:cNvSpPr/>
      </dsp:nvSpPr>
      <dsp:spPr>
        <a:xfrm>
          <a:off x="4493755" y="4994525"/>
          <a:ext cx="2144206" cy="142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lang="tr-TR" sz="1100" b="1" kern="1200" dirty="0" smtClean="0">
              <a:solidFill>
                <a:srgbClr val="4F81BD"/>
              </a:solidFill>
            </a:rPr>
            <a:t>Eşrefi Mahluk</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Zaafları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İrşada ihtiyacı Var</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Bilgilenmeli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Örnek görmeli</a:t>
          </a:r>
          <a:endParaRPr lang="tr-TR" sz="1100" b="1" kern="1200" dirty="0">
            <a:solidFill>
              <a:srgbClr val="4F81BD"/>
            </a:solidFill>
          </a:endParaRPr>
        </a:p>
        <a:p>
          <a:pPr marL="57150" lvl="1" indent="-57150" algn="l" defTabSz="488950">
            <a:lnSpc>
              <a:spcPct val="90000"/>
            </a:lnSpc>
            <a:spcBef>
              <a:spcPct val="0"/>
            </a:spcBef>
            <a:spcAft>
              <a:spcPct val="15000"/>
            </a:spcAft>
            <a:buChar char="••"/>
          </a:pPr>
          <a:r>
            <a:rPr lang="tr-TR" sz="1100" b="1" kern="1200" dirty="0" smtClean="0">
              <a:solidFill>
                <a:srgbClr val="4F81BD"/>
              </a:solidFill>
            </a:rPr>
            <a:t>Sorumluluğunun farkına varmalı</a:t>
          </a:r>
          <a:endParaRPr lang="tr-TR" sz="1100" b="1" kern="1200" dirty="0">
            <a:solidFill>
              <a:srgbClr val="4F81BD"/>
            </a:solidFill>
          </a:endParaRPr>
        </a:p>
      </dsp:txBody>
      <dsp:txXfrm>
        <a:off x="4493755" y="4994525"/>
        <a:ext cx="2144206" cy="1429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BC09D69-7186-47FE-A951-53A9E433B003}" type="datetimeFigureOut">
              <a:rPr lang="tr-TR" smtClean="0"/>
              <a:t>11.10.2022</a:t>
            </a:fld>
            <a:endParaRPr lang="tr-TR"/>
          </a:p>
        </p:txBody>
      </p:sp>
      <p:sp>
        <p:nvSpPr>
          <p:cNvPr id="4" name="Altbilgi Yer Tutucusu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7F50CDC-728D-4932-8BFD-8472C71D07A5}" type="slidenum">
              <a:rPr lang="tr-TR" smtClean="0"/>
              <a:t>‹#›</a:t>
            </a:fld>
            <a:endParaRPr lang="tr-TR"/>
          </a:p>
        </p:txBody>
      </p:sp>
    </p:spTree>
    <p:extLst>
      <p:ext uri="{BB962C8B-B14F-4D97-AF65-F5344CB8AC3E}">
        <p14:creationId xmlns:p14="http://schemas.microsoft.com/office/powerpoint/2010/main" val="3759036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8B24EBC-CC2A-4B16-87A3-AB4408D0C447}" type="datetimeFigureOut">
              <a:rPr lang="tr-TR" smtClean="0"/>
              <a:pPr/>
              <a:t>11.10.2022</a:t>
            </a:fld>
            <a:endParaRPr lang="tr-TR"/>
          </a:p>
        </p:txBody>
      </p:sp>
      <p:sp>
        <p:nvSpPr>
          <p:cNvPr id="4" name="Slayt Görüntüsü Yer Tutucus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84171D2-97DA-4476-8EEC-C610B0985D96}" type="slidenum">
              <a:rPr lang="tr-TR" smtClean="0"/>
              <a:pPr/>
              <a:t>‹#›</a:t>
            </a:fld>
            <a:endParaRPr lang="tr-TR"/>
          </a:p>
        </p:txBody>
      </p:sp>
    </p:spTree>
    <p:extLst>
      <p:ext uri="{BB962C8B-B14F-4D97-AF65-F5344CB8AC3E}">
        <p14:creationId xmlns:p14="http://schemas.microsoft.com/office/powerpoint/2010/main" val="281848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ar-AE" dirty="0" smtClean="0"/>
              <a:t>اَلنَّبِيُّ اَوْلٰى بِالْمُؤْمِن۪ينَ مِنْ اَنْفُسِهِمْ وَاَزْوَاجُهُٓ اُمَّهَاتُهُمْۜ وَاُو۬لُوا الْاَرْحَامِ بَعْضُهُمْ اَوْلٰى بِبَعْضٍ ف۪ي كِتَابِ اللّٰهِ مِنَ الْمُؤْمِن۪ينَ وَالْمُهَاجِر۪ينَ اِلَّٓا اَنْ تَفْعَلُٓوا اِلٰٓى اَوْلِيَٓائِكُمْ مَعْرُوفاًۜ كَانَ ذٰلِكَ فِي الْكِتَابِ مَسْطُوراً ﴿٦﴾ </a:t>
            </a:r>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17</a:t>
            </a:fld>
            <a:endParaRPr lang="tr-TR"/>
          </a:p>
        </p:txBody>
      </p:sp>
    </p:spTree>
    <p:extLst>
      <p:ext uri="{BB962C8B-B14F-4D97-AF65-F5344CB8AC3E}">
        <p14:creationId xmlns:p14="http://schemas.microsoft.com/office/powerpoint/2010/main" val="12070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r>
              <a:rPr lang="tr-TR" dirty="0" smtClean="0"/>
              <a:t>ÇEVRE, MAHALLE BASKISI</a:t>
            </a:r>
            <a:endParaRPr lang="tr-TR" dirty="0"/>
          </a:p>
        </p:txBody>
      </p:sp>
      <p:sp>
        <p:nvSpPr>
          <p:cNvPr id="4" name="Slayt Numarası Yer Tutucusu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F8206-1A67-45F3-ADEF-29791569D7C4}" type="slidenum">
              <a:rPr kumimoji="0" lang="tr-TR" sz="1800" b="0" i="0" u="none" strike="noStrike" kern="1200" cap="none" spc="0" normalizeH="0" baseline="0" noProof="0" smtClean="0">
                <a:ln>
                  <a:noFill/>
                </a:ln>
                <a:solidFill>
                  <a:prstClr val="black"/>
                </a:solidFill>
                <a:effectLst/>
                <a:uLnTx/>
                <a:uFillTx/>
                <a:latin typeface="Arial"/>
                <a:ea typeface="DejaVu Sans"/>
                <a:cs typeface="DejaVu San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tr-TR" sz="1800" b="0" i="0" u="none" strike="noStrike" kern="1200" cap="none" spc="0"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375888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Peygamberimiz (</a:t>
            </a:r>
            <a:r>
              <a:rPr kumimoji="0" lang="tr-TR" sz="1200" b="0" i="0" u="none" strike="noStrike" kern="1200" cap="none" spc="0" normalizeH="0" baseline="0" noProof="0" dirty="0" err="1" smtClean="0">
                <a:ln>
                  <a:noFill/>
                </a:ln>
                <a:solidFill>
                  <a:prstClr val="black"/>
                </a:solidFill>
                <a:effectLst/>
                <a:uLnTx/>
                <a:uFillTx/>
                <a:latin typeface="+mn-lt"/>
                <a:ea typeface="+mn-ea"/>
                <a:cs typeface="+mn-cs"/>
              </a:rPr>
              <a:t>s.a.s</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bir gün ashabıyla sohbet ederken yere dörtgen bir şekil çizdi. Sonra o şeklin ortasından dışarı uzanan bir çizgi ve o çizgiye bitişen başka çizgiler çizdi. Ardından, kendisini meraklı bakışlarla seyretmekte olan ashaba dönerek bunların ne anlama geldiğini şöyle açıkladı: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smtClean="0">
                <a:ln>
                  <a:noFill/>
                </a:ln>
                <a:solidFill>
                  <a:srgbClr val="0070C0"/>
                </a:solidFill>
                <a:effectLst/>
                <a:uLnTx/>
                <a:uFillTx/>
                <a:latin typeface="+mn-lt"/>
                <a:ea typeface="+mn-ea"/>
                <a:cs typeface="+mn-cs"/>
              </a:rPr>
              <a:t>“Bu dörtgenin ortasındaki çizgi insandır. </a:t>
            </a:r>
            <a:r>
              <a:rPr kumimoji="0" lang="tr-TR" sz="1600" b="1" i="0" u="none" strike="noStrike" kern="1200" cap="none" spc="0" normalizeH="0" baseline="0" noProof="0" dirty="0" smtClean="0">
                <a:ln>
                  <a:noFill/>
                </a:ln>
                <a:solidFill>
                  <a:srgbClr val="7030A0"/>
                </a:solidFill>
                <a:effectLst/>
                <a:uLnTx/>
                <a:uFillTx/>
                <a:latin typeface="+mn-lt"/>
                <a:ea typeface="+mn-ea"/>
                <a:cs typeface="+mn-cs"/>
              </a:rPr>
              <a:t>Dörtgen de insanın ecelidir ve onu kuşatmıştır. </a:t>
            </a:r>
            <a:r>
              <a:rPr kumimoji="0" lang="tr-TR" sz="1600" b="1" i="0" u="none" strike="noStrike" kern="1200" cap="none" spc="0" normalizeH="0" baseline="0" noProof="0" dirty="0" smtClean="0">
                <a:ln>
                  <a:noFill/>
                </a:ln>
                <a:solidFill>
                  <a:srgbClr val="F79646">
                    <a:lumMod val="50000"/>
                  </a:srgbClr>
                </a:solidFill>
                <a:effectLst/>
                <a:uLnTx/>
                <a:uFillTx/>
                <a:latin typeface="+mn-lt"/>
                <a:ea typeface="+mn-ea"/>
                <a:cs typeface="+mn-cs"/>
              </a:rPr>
              <a:t>Diğer çizgiler ise insanın arzu ve tutkularıdır. </a:t>
            </a:r>
            <a:r>
              <a:rPr kumimoji="0" lang="tr-TR" sz="1600" b="1" i="0" u="none" strike="noStrike" kern="1200" cap="none" spc="0" normalizeH="0" baseline="0" noProof="0" dirty="0" smtClean="0">
                <a:ln>
                  <a:noFill/>
                </a:ln>
                <a:solidFill>
                  <a:srgbClr val="FF0000"/>
                </a:solidFill>
                <a:effectLst/>
                <a:uLnTx/>
                <a:uFillTx/>
                <a:latin typeface="+mn-lt"/>
                <a:ea typeface="+mn-ea"/>
                <a:cs typeface="+mn-cs"/>
              </a:rPr>
              <a:t>İnsan, bu arzu ve tutkuların peşinde koşup dururken, ecel ansızın onun önünü keser ve onu alıp götürür</a:t>
            </a:r>
            <a:r>
              <a:rPr kumimoji="0" lang="tr-TR" sz="1600" b="1" i="0" u="none" strike="noStrike" kern="1200" cap="none" spc="0" normalizeH="0" baseline="0" noProof="0" dirty="0" smtClean="0">
                <a:ln>
                  <a:noFill/>
                </a:ln>
                <a:solidFill>
                  <a:prstClr val="black"/>
                </a:solidFill>
                <a:effectLst/>
                <a:uLnTx/>
                <a:uFillTx/>
                <a:latin typeface="+mn-lt"/>
                <a:ea typeface="+mn-ea"/>
                <a:cs typeface="+mn-cs"/>
              </a:rPr>
              <a:t>.” </a:t>
            </a:r>
            <a:r>
              <a:rPr kumimoji="0" lang="tr-TR" sz="1100" b="0" i="0" u="none" strike="noStrike" kern="1200" cap="none" spc="0" normalizeH="0" baseline="0" noProof="0" dirty="0" smtClean="0">
                <a:ln>
                  <a:noFill/>
                </a:ln>
                <a:solidFill>
                  <a:prstClr val="black"/>
                </a:solidFill>
                <a:effectLst/>
                <a:uLnTx/>
                <a:uFillTx/>
                <a:latin typeface="+mn-lt"/>
                <a:ea typeface="+mn-ea"/>
                <a:cs typeface="+mn-cs"/>
              </a:rPr>
              <a:t>(</a:t>
            </a:r>
            <a:r>
              <a:rPr kumimoji="0" lang="tr-TR" sz="1100" b="0" i="0" u="none" strike="noStrike" kern="1200" cap="none" spc="0" normalizeH="0" baseline="0" noProof="0" dirty="0" err="1" smtClean="0">
                <a:ln>
                  <a:noFill/>
                </a:ln>
                <a:solidFill>
                  <a:prstClr val="black"/>
                </a:solidFill>
                <a:effectLst/>
                <a:uLnTx/>
                <a:uFillTx/>
                <a:latin typeface="+mn-lt"/>
                <a:ea typeface="+mn-ea"/>
                <a:cs typeface="+mn-cs"/>
              </a:rPr>
              <a:t>Buhârî</a:t>
            </a:r>
            <a:r>
              <a:rPr kumimoji="0" lang="tr-TR" sz="11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100" b="0" i="0" u="none" strike="noStrike" kern="1200" cap="none" spc="0" normalizeH="0" baseline="0" noProof="0" dirty="0" err="1" smtClean="0">
                <a:ln>
                  <a:noFill/>
                </a:ln>
                <a:solidFill>
                  <a:prstClr val="black"/>
                </a:solidFill>
                <a:effectLst/>
                <a:uLnTx/>
                <a:uFillTx/>
                <a:latin typeface="+mn-lt"/>
                <a:ea typeface="+mn-ea"/>
                <a:cs typeface="+mn-cs"/>
              </a:rPr>
              <a:t>Rikâk</a:t>
            </a:r>
            <a:r>
              <a:rPr kumimoji="0" lang="tr-TR" sz="1100" b="0" i="0" u="none" strike="noStrike" kern="1200" cap="none" spc="0" normalizeH="0" baseline="0" noProof="0" dirty="0" smtClean="0">
                <a:ln>
                  <a:noFill/>
                </a:ln>
                <a:solidFill>
                  <a:prstClr val="black"/>
                </a:solidFill>
                <a:effectLst/>
                <a:uLnTx/>
                <a:uFillTx/>
                <a:latin typeface="+mn-lt"/>
                <a:ea typeface="+mn-ea"/>
                <a:cs typeface="+mn-cs"/>
              </a:rPr>
              <a:t>, 4) </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56</a:t>
            </a:fld>
            <a:endParaRPr lang="tr-TR"/>
          </a:p>
        </p:txBody>
      </p:sp>
    </p:spTree>
    <p:extLst>
      <p:ext uri="{BB962C8B-B14F-4D97-AF65-F5344CB8AC3E}">
        <p14:creationId xmlns:p14="http://schemas.microsoft.com/office/powerpoint/2010/main" val="268299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7F8206-1A67-45F3-ADEF-29791569D7C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9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208338" y="571500"/>
            <a:ext cx="3802062" cy="2852738"/>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tLang="tr-TR" dirty="0" smtClean="0">
                <a:latin typeface="Arial" panose="020B0604020202020204" pitchFamily="34" charset="0"/>
                <a:cs typeface="Arial" panose="020B0604020202020204" pitchFamily="34" charset="0"/>
              </a:rPr>
              <a:t>Gençlerimizin etrafı kuşatılmış durumdadır. </a:t>
            </a:r>
          </a:p>
          <a:p>
            <a:r>
              <a:rPr lang="tr-TR" altLang="tr-TR" dirty="0" smtClean="0">
                <a:latin typeface="Arial" panose="020B0604020202020204" pitchFamily="34" charset="0"/>
                <a:cs typeface="Arial" panose="020B0604020202020204" pitchFamily="34" charset="0"/>
              </a:rPr>
              <a:t>Bu kuşatmanın kaldırılabilmesi için dışarda gösterilen halkaları hayatımıza katmak zorundayız.</a:t>
            </a:r>
          </a:p>
        </p:txBody>
      </p:sp>
    </p:spTree>
    <p:extLst>
      <p:ext uri="{BB962C8B-B14F-4D97-AF65-F5344CB8AC3E}">
        <p14:creationId xmlns:p14="http://schemas.microsoft.com/office/powerpoint/2010/main" val="135368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tx1"/>
                </a:solidFill>
              </a:rPr>
              <a:t>Bütün peygamberler insanlığı Hakk’a ve hakikate davet etmiş, ebedi kurtuluşa çağırmışlardır. </a:t>
            </a:r>
          </a:p>
          <a:p>
            <a:pPr algn="just"/>
            <a:r>
              <a:rPr lang="tr-TR" sz="1200" b="1" dirty="0" smtClean="0">
                <a:solidFill>
                  <a:schemeClr val="tx1"/>
                </a:solidFill>
              </a:rPr>
              <a:t>Bu çağrı,</a:t>
            </a:r>
            <a:r>
              <a:rPr lang="tr-TR" sz="1200" dirty="0" smtClean="0">
                <a:solidFill>
                  <a:schemeClr val="tx1"/>
                </a:solidFill>
              </a:rPr>
              <a:t> bütün peygamberlerin diliyle gelen ilahi hakikatin ortak çağrısıdır. </a:t>
            </a:r>
          </a:p>
          <a:p>
            <a:pPr algn="just"/>
            <a:r>
              <a:rPr lang="tr-TR" sz="1200" b="1" dirty="0" smtClean="0">
                <a:solidFill>
                  <a:schemeClr val="tx1"/>
                </a:solidFill>
              </a:rPr>
              <a:t>Bu çağrı,</a:t>
            </a:r>
            <a:r>
              <a:rPr lang="tr-TR" sz="1200" dirty="0" smtClean="0">
                <a:solidFill>
                  <a:schemeClr val="tx1"/>
                </a:solidFill>
              </a:rPr>
              <a:t> kâinatın en şerefli varlığı olarak yaratılan insanoğluna yapılan bir yücelme çağrısıdır. </a:t>
            </a:r>
          </a:p>
          <a:p>
            <a:pPr algn="just"/>
            <a:r>
              <a:rPr lang="tr-TR" sz="1200" b="1" dirty="0" smtClean="0">
                <a:solidFill>
                  <a:schemeClr val="tx1"/>
                </a:solidFill>
              </a:rPr>
              <a:t>Bu çağrı,</a:t>
            </a:r>
            <a:r>
              <a:rPr lang="tr-TR" sz="1200" dirty="0" smtClean="0">
                <a:solidFill>
                  <a:schemeClr val="tx1"/>
                </a:solidFill>
              </a:rPr>
              <a:t> insanı kula kul olmaktan kurtarıp gerçek özgürlüğe ulaştıran </a:t>
            </a:r>
            <a:r>
              <a:rPr lang="tr-TR" sz="1200" dirty="0" err="1" smtClean="0">
                <a:solidFill>
                  <a:schemeClr val="tx1"/>
                </a:solidFill>
              </a:rPr>
              <a:t>tevhid</a:t>
            </a:r>
            <a:r>
              <a:rPr lang="tr-TR" sz="1200" dirty="0" smtClean="0">
                <a:solidFill>
                  <a:schemeClr val="tx1"/>
                </a:solidFill>
              </a:rPr>
              <a:t> çağrısıdır. </a:t>
            </a:r>
          </a:p>
          <a:p>
            <a:pPr algn="just"/>
            <a:r>
              <a:rPr lang="tr-TR" sz="1200" b="1" dirty="0" smtClean="0">
                <a:solidFill>
                  <a:schemeClr val="tx1"/>
                </a:solidFill>
              </a:rPr>
              <a:t>Bu çağrı,</a:t>
            </a:r>
            <a:r>
              <a:rPr lang="tr-TR" sz="1200" dirty="0" smtClean="0">
                <a:solidFill>
                  <a:schemeClr val="tx1"/>
                </a:solidFill>
              </a:rPr>
              <a:t> ilim ve irfanın, hikmet ve adaletin hâkim olduğu İslam medeniyetinin çağrısıdır. </a:t>
            </a:r>
          </a:p>
          <a:p>
            <a:pPr algn="just"/>
            <a:r>
              <a:rPr lang="tr-TR" sz="1200" b="1" dirty="0" smtClean="0">
                <a:solidFill>
                  <a:schemeClr val="tx1"/>
                </a:solidFill>
              </a:rPr>
              <a:t>Bu çağrıya</a:t>
            </a:r>
            <a:r>
              <a:rPr lang="tr-TR" sz="1200" dirty="0" smtClean="0">
                <a:solidFill>
                  <a:schemeClr val="tx1"/>
                </a:solidFill>
              </a:rPr>
              <a:t> kulak veren yücelir. </a:t>
            </a:r>
            <a:r>
              <a:rPr lang="tr-TR" sz="1200" b="1" dirty="0" smtClean="0">
                <a:solidFill>
                  <a:schemeClr val="tx1"/>
                </a:solidFill>
              </a:rPr>
              <a:t>Bu davete</a:t>
            </a:r>
            <a:r>
              <a:rPr lang="tr-TR" sz="1200" dirty="0" smtClean="0">
                <a:solidFill>
                  <a:schemeClr val="tx1"/>
                </a:solidFill>
              </a:rPr>
              <a:t> icabet eden kurtuluşa erer. </a:t>
            </a:r>
          </a:p>
          <a:p>
            <a:pPr algn="just"/>
            <a:r>
              <a:rPr lang="tr-TR" sz="1200" dirty="0" smtClean="0">
                <a:solidFill>
                  <a:schemeClr val="tx1"/>
                </a:solidFill>
              </a:rPr>
              <a:t>(30 Eylül Cuma Hutbesinden)</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68</a:t>
            </a:fld>
            <a:endParaRPr lang="tr-TR"/>
          </a:p>
        </p:txBody>
      </p:sp>
    </p:spTree>
    <p:extLst>
      <p:ext uri="{BB962C8B-B14F-4D97-AF65-F5344CB8AC3E}">
        <p14:creationId xmlns:p14="http://schemas.microsoft.com/office/powerpoint/2010/main" val="133095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Duyuyor musun neye çağırdığını? </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(Burada Konferans esnasında veya camide insanları 3 gruba ayırmak suretiyle </a:t>
            </a:r>
            <a:r>
              <a:rPr lang="tr-TR" sz="1200" b="1" kern="1200" dirty="0" smtClean="0">
                <a:solidFill>
                  <a:schemeClr val="tx1"/>
                </a:solidFill>
                <a:effectLst/>
                <a:latin typeface="+mn-lt"/>
                <a:ea typeface="+mn-ea"/>
                <a:cs typeface="+mn-cs"/>
              </a:rPr>
              <a:t>1. Grup</a:t>
            </a:r>
            <a:r>
              <a:rPr lang="tr-TR" sz="1200" kern="1200" dirty="0" smtClean="0">
                <a:solidFill>
                  <a:schemeClr val="tx1"/>
                </a:solidFill>
                <a:effectLst/>
                <a:latin typeface="+mn-lt"/>
                <a:ea typeface="+mn-ea"/>
                <a:cs typeface="+mn-cs"/>
              </a:rPr>
              <a:t> “Onun Çağrısı” diyecek, </a:t>
            </a:r>
            <a:r>
              <a:rPr lang="tr-TR" sz="1200" b="1" kern="1200" dirty="0" smtClean="0">
                <a:solidFill>
                  <a:schemeClr val="tx1"/>
                </a:solidFill>
                <a:effectLst/>
                <a:latin typeface="+mn-lt"/>
                <a:ea typeface="+mn-ea"/>
                <a:cs typeface="+mn-cs"/>
              </a:rPr>
              <a:t>2. Grup</a:t>
            </a:r>
            <a:r>
              <a:rPr lang="tr-TR" sz="1200" kern="1200" dirty="0" smtClean="0">
                <a:solidFill>
                  <a:schemeClr val="tx1"/>
                </a:solidFill>
                <a:effectLst/>
                <a:latin typeface="+mn-lt"/>
                <a:ea typeface="+mn-ea"/>
                <a:cs typeface="+mn-cs"/>
              </a:rPr>
              <a:t> “İmana ve Güzel Ahlaka” diyecek ve </a:t>
            </a:r>
            <a:r>
              <a:rPr lang="tr-TR" sz="1200" b="1" kern="1200" dirty="0" smtClean="0">
                <a:solidFill>
                  <a:schemeClr val="tx1"/>
                </a:solidFill>
                <a:effectLst/>
                <a:latin typeface="+mn-lt"/>
                <a:ea typeface="+mn-ea"/>
                <a:cs typeface="+mn-cs"/>
              </a:rPr>
              <a:t>3. Grupta</a:t>
            </a:r>
            <a:r>
              <a:rPr lang="tr-TR" sz="1200" kern="1200" dirty="0" smtClean="0">
                <a:solidFill>
                  <a:schemeClr val="tx1"/>
                </a:solidFill>
                <a:effectLst/>
                <a:latin typeface="+mn-lt"/>
                <a:ea typeface="+mn-ea"/>
                <a:cs typeface="+mn-cs"/>
              </a:rPr>
              <a:t> “Öyleyse Çağrıya kulak ver” demek suretiyle aktif bir bilinçlenme oluşturulacaktır.)</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69</a:t>
            </a:fld>
            <a:endParaRPr lang="tr-TR"/>
          </a:p>
        </p:txBody>
      </p:sp>
    </p:spTree>
    <p:extLst>
      <p:ext uri="{BB962C8B-B14F-4D97-AF65-F5344CB8AC3E}">
        <p14:creationId xmlns:p14="http://schemas.microsoft.com/office/powerpoint/2010/main" val="142003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Duyuyor musun neye çağırdığını? </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(Burada Konferans esnasında veya camide insanları 3 gruba ayırmak suretiyle </a:t>
            </a:r>
            <a:r>
              <a:rPr lang="tr-TR" sz="1200" b="1" kern="1200" dirty="0" smtClean="0">
                <a:solidFill>
                  <a:schemeClr val="tx1"/>
                </a:solidFill>
                <a:effectLst/>
                <a:latin typeface="+mn-lt"/>
                <a:ea typeface="+mn-ea"/>
                <a:cs typeface="+mn-cs"/>
              </a:rPr>
              <a:t>1. Grup</a:t>
            </a:r>
            <a:r>
              <a:rPr lang="tr-TR" sz="1200" kern="1200" dirty="0" smtClean="0">
                <a:solidFill>
                  <a:schemeClr val="tx1"/>
                </a:solidFill>
                <a:effectLst/>
                <a:latin typeface="+mn-lt"/>
                <a:ea typeface="+mn-ea"/>
                <a:cs typeface="+mn-cs"/>
              </a:rPr>
              <a:t> “Onun Çağrısı” diyecek, </a:t>
            </a:r>
            <a:r>
              <a:rPr lang="tr-TR" sz="1200" b="1" kern="1200" dirty="0" smtClean="0">
                <a:solidFill>
                  <a:schemeClr val="tx1"/>
                </a:solidFill>
                <a:effectLst/>
                <a:latin typeface="+mn-lt"/>
                <a:ea typeface="+mn-ea"/>
                <a:cs typeface="+mn-cs"/>
              </a:rPr>
              <a:t>2. Grup</a:t>
            </a:r>
            <a:r>
              <a:rPr lang="tr-TR" sz="1200" kern="1200" dirty="0" smtClean="0">
                <a:solidFill>
                  <a:schemeClr val="tx1"/>
                </a:solidFill>
                <a:effectLst/>
                <a:latin typeface="+mn-lt"/>
                <a:ea typeface="+mn-ea"/>
                <a:cs typeface="+mn-cs"/>
              </a:rPr>
              <a:t> “İmana ve Güzel Ahlaka” diyecek ve </a:t>
            </a:r>
            <a:r>
              <a:rPr lang="tr-TR" sz="1200" b="1" kern="1200" dirty="0" smtClean="0">
                <a:solidFill>
                  <a:schemeClr val="tx1"/>
                </a:solidFill>
                <a:effectLst/>
                <a:latin typeface="+mn-lt"/>
                <a:ea typeface="+mn-ea"/>
                <a:cs typeface="+mn-cs"/>
              </a:rPr>
              <a:t>3. Grupta</a:t>
            </a:r>
            <a:r>
              <a:rPr lang="tr-TR" sz="1200" kern="1200" dirty="0" smtClean="0">
                <a:solidFill>
                  <a:schemeClr val="tx1"/>
                </a:solidFill>
                <a:effectLst/>
                <a:latin typeface="+mn-lt"/>
                <a:ea typeface="+mn-ea"/>
                <a:cs typeface="+mn-cs"/>
              </a:rPr>
              <a:t> “Öyleyse Çağrıya kulak ver” demek suretiyle aktif bir bilinçlenme oluşturulacaktır.)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70</a:t>
            </a:fld>
            <a:endParaRPr lang="tr-TR"/>
          </a:p>
        </p:txBody>
      </p:sp>
    </p:spTree>
    <p:extLst>
      <p:ext uri="{BB962C8B-B14F-4D97-AF65-F5344CB8AC3E}">
        <p14:creationId xmlns:p14="http://schemas.microsoft.com/office/powerpoint/2010/main" val="54946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r>
              <a:rPr lang="tr-TR" sz="1200" dirty="0" smtClean="0">
                <a:solidFill>
                  <a:schemeClr val="tx1"/>
                </a:solidFill>
              </a:rPr>
              <a:t>Müslüman duyarlı olacak ve toplumda meydana gelen olaylara ilgisiz kalmayacak ve: “Bana ne, her koyun kendi bacağından asılır” demeyecektir. Her koyun dünyada değil, ahirette kendi bacağından asılacaktır. </a:t>
            </a: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81</a:t>
            </a:fld>
            <a:endParaRPr lang="tr-TR"/>
          </a:p>
        </p:txBody>
      </p:sp>
    </p:spTree>
    <p:extLst>
      <p:ext uri="{BB962C8B-B14F-4D97-AF65-F5344CB8AC3E}">
        <p14:creationId xmlns:p14="http://schemas.microsoft.com/office/powerpoint/2010/main" val="164191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endParaRPr lang="tr-TR" sz="1200" dirty="0" smtClean="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82</a:t>
            </a:fld>
            <a:endParaRPr lang="tr-TR"/>
          </a:p>
        </p:txBody>
      </p:sp>
    </p:spTree>
    <p:extLst>
      <p:ext uri="{BB962C8B-B14F-4D97-AF65-F5344CB8AC3E}">
        <p14:creationId xmlns:p14="http://schemas.microsoft.com/office/powerpoint/2010/main" val="249017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tx1"/>
                </a:solidFill>
              </a:rPr>
              <a:t>Ölümünden itibaren kabrini ziyaret edenler de aynı şekilde: </a:t>
            </a:r>
          </a:p>
          <a:p>
            <a:pPr algn="just"/>
            <a:r>
              <a:rPr lang="tr-TR" sz="1200" b="1" dirty="0" smtClean="0">
                <a:solidFill>
                  <a:schemeClr val="tx1"/>
                </a:solidFill>
              </a:rPr>
              <a:t>“Selâm sana ey Allah’ın Peygamberi” </a:t>
            </a:r>
            <a:r>
              <a:rPr lang="tr-TR" sz="1200" dirty="0" smtClean="0">
                <a:solidFill>
                  <a:schemeClr val="tx1"/>
                </a:solidFill>
              </a:rPr>
              <a:t>diye selâm verdikten sonra: </a:t>
            </a:r>
          </a:p>
          <a:p>
            <a:pPr algn="just"/>
            <a:r>
              <a:rPr lang="tr-TR" sz="1200" dirty="0" smtClean="0">
                <a:solidFill>
                  <a:schemeClr val="tx1"/>
                </a:solidFill>
              </a:rPr>
              <a:t>—</a:t>
            </a:r>
            <a:r>
              <a:rPr lang="tr-TR" sz="1200" b="1" dirty="0" smtClean="0">
                <a:solidFill>
                  <a:schemeClr val="tx1"/>
                </a:solidFill>
              </a:rPr>
              <a:t>Ben şahitlik ederim ki Allah’tan başka ilâh yoktur. Sen de O’nun kulu ve Peygamberisin. Şahitlik ederim ki, Allah’ın emir ve yasaklarını tebliğ ettin, emaneti yerine getirdin. Ümmete nasihat ettin ve Allah yolunda savaştın. Kıyamete kadar Allah sana salat etsin,</a:t>
            </a:r>
            <a:r>
              <a:rPr lang="tr-TR" sz="1200" dirty="0" smtClean="0">
                <a:solidFill>
                  <a:schemeClr val="tx1"/>
                </a:solidFill>
              </a:rPr>
              <a:t> derler ve ilk Müslümanların hayatında ona verdikleri cevabı kabri başında tekrar ederler.</a:t>
            </a:r>
            <a:endParaRPr lang="tr-TR" sz="1200" dirty="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83</a:t>
            </a:fld>
            <a:endParaRPr lang="tr-TR"/>
          </a:p>
        </p:txBody>
      </p:sp>
    </p:spTree>
    <p:extLst>
      <p:ext uri="{BB962C8B-B14F-4D97-AF65-F5344CB8AC3E}">
        <p14:creationId xmlns:p14="http://schemas.microsoft.com/office/powerpoint/2010/main" val="316592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strike="noStrike" kern="1200" cap="none" spc="0" normalizeH="0" baseline="0" noProof="0" dirty="0" smtClean="0">
                <a:ln>
                  <a:noFill/>
                </a:ln>
                <a:solidFill>
                  <a:prstClr val="black"/>
                </a:solidFill>
                <a:effectLst/>
                <a:uLnTx/>
                <a:uFillTx/>
              </a:rPr>
              <a:t>Peygamberimizin; en önemli gönderiliş gayelerinden birisi insanlığa örnek ve model olma</a:t>
            </a:r>
            <a:r>
              <a:rPr kumimoji="0" lang="tr-TR" sz="1200" b="0" i="0" strike="noStrike" kern="1200" cap="none" spc="0" normalizeH="0" baseline="0" noProof="0" dirty="0" smtClean="0">
                <a:ln>
                  <a:noFill/>
                </a:ln>
                <a:solidFill>
                  <a:prstClr val="black"/>
                </a:solidFill>
                <a:effectLst/>
                <a:uLnTx/>
                <a:uFillTx/>
              </a:rPr>
              <a:t> konumlarıdır. </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19</a:t>
            </a:fld>
            <a:endParaRPr lang="tr-TR"/>
          </a:p>
        </p:txBody>
      </p:sp>
    </p:spTree>
    <p:extLst>
      <p:ext uri="{BB962C8B-B14F-4D97-AF65-F5344CB8AC3E}">
        <p14:creationId xmlns:p14="http://schemas.microsoft.com/office/powerpoint/2010/main" val="162816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endParaRPr lang="tr-TR" sz="1200" dirty="0" smtClean="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84</a:t>
            </a:fld>
            <a:endParaRPr lang="tr-TR"/>
          </a:p>
        </p:txBody>
      </p:sp>
    </p:spTree>
    <p:extLst>
      <p:ext uri="{BB962C8B-B14F-4D97-AF65-F5344CB8AC3E}">
        <p14:creationId xmlns:p14="http://schemas.microsoft.com/office/powerpoint/2010/main" val="2707690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32500" lnSpcReduction="20000"/>
          </a:bodyPr>
          <a:lstStyle/>
          <a:p>
            <a:pPr marL="0" indent="0" algn="l">
              <a:lnSpc>
                <a:spcPct val="90000"/>
              </a:lnSpc>
              <a:buFontTx/>
              <a:buNone/>
            </a:pPr>
            <a:r>
              <a:rPr lang="tr-TR" altLang="tr-TR" sz="1100" dirty="0" smtClean="0">
                <a:cs typeface="Tahoma" panose="020B0604030504040204" pitchFamily="34" charset="0"/>
              </a:rPr>
              <a:t>Yine de sürçebiliriz, hataya günaha meyledebiliriz,</a:t>
            </a:r>
            <a:r>
              <a:rPr lang="tr-TR" altLang="tr-TR" sz="1100" baseline="0" dirty="0" smtClean="0">
                <a:cs typeface="Tahoma" panose="020B0604030504040204" pitchFamily="34" charset="0"/>
              </a:rPr>
              <a:t> aldanabiliriz. Yapmamız gereken hemen vaz geçip Rabbimize sığınmaktır.</a:t>
            </a:r>
            <a:endParaRPr lang="tr-TR" altLang="tr-TR" sz="1100" dirty="0" smtClean="0">
              <a:cs typeface="Tahoma" panose="020B0604030504040204" pitchFamily="34" charset="0"/>
            </a:endParaRPr>
          </a:p>
          <a:p>
            <a:pPr marL="0" indent="0" algn="l">
              <a:lnSpc>
                <a:spcPct val="90000"/>
              </a:lnSpc>
              <a:buFontTx/>
              <a:buNone/>
            </a:pPr>
            <a:r>
              <a:rPr lang="ar-SA" altLang="tr-TR" dirty="0" smtClean="0">
                <a:solidFill>
                  <a:srgbClr val="CC0000"/>
                </a:solidFill>
                <a:latin typeface="Traditional Arabic" panose="02020603050405020304" pitchFamily="18" charset="-78"/>
              </a:rPr>
              <a:t>إن الله يحب الشاب التائب</a:t>
            </a:r>
            <a:endParaRPr lang="tr-TR" altLang="tr-TR" dirty="0" smtClean="0">
              <a:solidFill>
                <a:srgbClr val="CC0000"/>
              </a:solidFill>
              <a:latin typeface="Traditional Arabic" panose="02020603050405020304" pitchFamily="18" charset="-78"/>
            </a:endParaRPr>
          </a:p>
          <a:p>
            <a:pPr marL="0" indent="0" algn="l">
              <a:lnSpc>
                <a:spcPct val="90000"/>
              </a:lnSpc>
              <a:buFontTx/>
              <a:buNone/>
            </a:pPr>
            <a:r>
              <a:rPr lang="tr-TR" altLang="tr-TR" sz="3600" b="1" dirty="0" smtClean="0"/>
              <a:t>“Allah, </a:t>
            </a:r>
            <a:r>
              <a:rPr lang="tr-TR" altLang="tr-TR" sz="3600" b="1" dirty="0" err="1" smtClean="0"/>
              <a:t>tevbe</a:t>
            </a:r>
            <a:r>
              <a:rPr lang="tr-TR" altLang="tr-TR" sz="3600" b="1" dirty="0" smtClean="0"/>
              <a:t> eden genci sever.”</a:t>
            </a:r>
          </a:p>
          <a:p>
            <a:pPr marL="0" indent="0" algn="l">
              <a:lnSpc>
                <a:spcPct val="90000"/>
              </a:lnSpc>
              <a:buFontTx/>
              <a:buNone/>
            </a:pPr>
            <a:r>
              <a:rPr lang="tr-TR" altLang="tr-TR" sz="1200" dirty="0" smtClean="0"/>
              <a:t>(</a:t>
            </a:r>
            <a:r>
              <a:rPr lang="tr-TR" altLang="tr-TR" sz="1200" dirty="0" err="1" smtClean="0"/>
              <a:t>Münavi</a:t>
            </a:r>
            <a:r>
              <a:rPr lang="tr-TR" altLang="tr-TR" sz="1200" dirty="0" smtClean="0"/>
              <a:t>, </a:t>
            </a:r>
            <a:r>
              <a:rPr lang="tr-TR" altLang="tr-TR" sz="1200" dirty="0" err="1" smtClean="0"/>
              <a:t>Feyzu’l</a:t>
            </a:r>
            <a:r>
              <a:rPr lang="tr-TR" altLang="tr-TR" sz="1200" dirty="0" smtClean="0"/>
              <a:t>-kadir, II, 288 (1866))</a:t>
            </a:r>
            <a:endParaRPr lang="tr-TR" altLang="tr-TR" sz="1200" dirty="0" smtClean="0">
              <a:cs typeface="Tahoma" panose="020B0604030504040204" pitchFamily="34" charset="0"/>
            </a:endParaRPr>
          </a:p>
          <a:p>
            <a:pPr algn="l"/>
            <a:endParaRPr lang="tr-TR" b="1" dirty="0" smtClean="0">
              <a:solidFill>
                <a:schemeClr val="tx1"/>
              </a:solidFill>
              <a:latin typeface="Times New Roman" panose="02020603050405020304" pitchFamily="18" charset="0"/>
              <a:cs typeface="Times New Roman" panose="02020603050405020304" pitchFamily="18" charset="0"/>
            </a:endParaRPr>
          </a:p>
          <a:p>
            <a:pPr algn="l"/>
            <a:r>
              <a:rPr lang="tr-TR" b="1" dirty="0" smtClean="0">
                <a:solidFill>
                  <a:schemeClr val="tx1"/>
                </a:solidFill>
                <a:latin typeface="Times New Roman" panose="02020603050405020304" pitchFamily="18" charset="0"/>
                <a:cs typeface="Times New Roman" panose="02020603050405020304" pitchFamily="18" charset="0"/>
              </a:rPr>
              <a:t>EŞKİYALIKTAN EVLİYALIĞA: FUDAYL BİN İYAZ (R.A.)</a:t>
            </a:r>
            <a:endParaRPr lang="tr-TR" dirty="0" smtClean="0">
              <a:solidFill>
                <a:schemeClr val="tx1"/>
              </a:solidFill>
              <a:latin typeface="Times New Roman" panose="02020603050405020304" pitchFamily="18" charset="0"/>
              <a:cs typeface="Times New Roman" panose="02020603050405020304" pitchFamily="18" charset="0"/>
            </a:endParaRPr>
          </a:p>
          <a:p>
            <a:pPr algn="l"/>
            <a:r>
              <a:rPr lang="tr-TR" dirty="0" err="1" smtClean="0">
                <a:solidFill>
                  <a:srgbClr val="FF0000"/>
                </a:solidFill>
                <a:latin typeface="Times New Roman" panose="02020603050405020304" pitchFamily="18" charset="0"/>
                <a:cs typeface="Times New Roman" panose="02020603050405020304" pitchFamily="18" charset="0"/>
              </a:rPr>
              <a:t>Tevbekârların</a:t>
            </a:r>
            <a:r>
              <a:rPr lang="tr-TR" dirty="0" smtClean="0">
                <a:solidFill>
                  <a:srgbClr val="FF0000"/>
                </a:solidFill>
                <a:latin typeface="Times New Roman" panose="02020603050405020304" pitchFamily="18" charset="0"/>
                <a:cs typeface="Times New Roman" panose="02020603050405020304" pitchFamily="18" charset="0"/>
              </a:rPr>
              <a:t> medar-ı iftiharı, </a:t>
            </a:r>
            <a:r>
              <a:rPr lang="tr-TR" dirty="0" err="1" smtClean="0">
                <a:solidFill>
                  <a:srgbClr val="FF0000"/>
                </a:solidFill>
                <a:latin typeface="Times New Roman" panose="02020603050405020304" pitchFamily="18" charset="0"/>
                <a:cs typeface="Times New Roman" panose="02020603050405020304" pitchFamily="18" charset="0"/>
              </a:rPr>
              <a:t>verâ</a:t>
            </a:r>
            <a:r>
              <a:rPr lang="tr-TR" dirty="0" smtClean="0">
                <a:solidFill>
                  <a:srgbClr val="FF0000"/>
                </a:solidFill>
                <a:latin typeface="Times New Roman" panose="02020603050405020304" pitchFamily="18" charset="0"/>
                <a:cs typeface="Times New Roman" panose="02020603050405020304" pitchFamily="18" charset="0"/>
              </a:rPr>
              <a:t> ve irfan deryası Ebu Ali </a:t>
            </a:r>
            <a:r>
              <a:rPr lang="tr-TR" dirty="0" err="1" smtClean="0">
                <a:solidFill>
                  <a:srgbClr val="FF0000"/>
                </a:solidFill>
                <a:latin typeface="Times New Roman" panose="02020603050405020304" pitchFamily="18" charset="0"/>
                <a:cs typeface="Times New Roman" panose="02020603050405020304" pitchFamily="18" charset="0"/>
              </a:rPr>
              <a:t>Fudayl</a:t>
            </a:r>
            <a:r>
              <a:rPr lang="tr-TR" dirty="0" smtClean="0">
                <a:solidFill>
                  <a:srgbClr val="FF0000"/>
                </a:solidFill>
                <a:latin typeface="Times New Roman" panose="02020603050405020304" pitchFamily="18" charset="0"/>
                <a:cs typeface="Times New Roman" panose="02020603050405020304" pitchFamily="18" charset="0"/>
              </a:rPr>
              <a:t> b. </a:t>
            </a:r>
            <a:r>
              <a:rPr lang="tr-TR" dirty="0" err="1" smtClean="0">
                <a:solidFill>
                  <a:srgbClr val="FF0000"/>
                </a:solidFill>
                <a:latin typeface="Times New Roman" panose="02020603050405020304" pitchFamily="18" charset="0"/>
                <a:cs typeface="Times New Roman" panose="02020603050405020304" pitchFamily="18" charset="0"/>
              </a:rPr>
              <a:t>İyaz</a:t>
            </a:r>
            <a:r>
              <a:rPr lang="tr-TR" dirty="0" smtClean="0">
                <a:solidFill>
                  <a:srgbClr val="FF0000"/>
                </a:solidFill>
                <a:latin typeface="Times New Roman" panose="02020603050405020304" pitchFamily="18" charset="0"/>
                <a:cs typeface="Times New Roman" panose="02020603050405020304" pitchFamily="18" charset="0"/>
              </a:rPr>
              <a:t> (</a:t>
            </a:r>
            <a:r>
              <a:rPr lang="tr-TR" dirty="0" err="1" smtClean="0">
                <a:solidFill>
                  <a:srgbClr val="FF0000"/>
                </a:solidFill>
                <a:latin typeface="Times New Roman" panose="02020603050405020304" pitchFamily="18" charset="0"/>
                <a:cs typeface="Times New Roman" panose="02020603050405020304" pitchFamily="18" charset="0"/>
              </a:rPr>
              <a:t>Rh.A</a:t>
            </a:r>
            <a:r>
              <a:rPr lang="tr-TR" dirty="0" smtClean="0">
                <a:solidFill>
                  <a:srgbClr val="FF0000"/>
                </a:solidFill>
                <a:latin typeface="Times New Roman" panose="02020603050405020304" pitchFamily="18" charset="0"/>
                <a:cs typeface="Times New Roman" panose="02020603050405020304" pitchFamily="18" charset="0"/>
              </a:rPr>
              <a:t>.), iki cihandan yüz çeviren şeyhlerin büyüklerinden olup, himmet ve fütüvvet ehli bir </a:t>
            </a:r>
            <a:r>
              <a:rPr lang="tr-TR" dirty="0" err="1" smtClean="0">
                <a:solidFill>
                  <a:srgbClr val="FF0000"/>
                </a:solidFill>
                <a:latin typeface="Times New Roman" panose="02020603050405020304" pitchFamily="18" charset="0"/>
                <a:cs typeface="Times New Roman" panose="02020603050405020304" pitchFamily="18" charset="0"/>
              </a:rPr>
              <a:t>sufi</a:t>
            </a:r>
            <a:r>
              <a:rPr lang="tr-TR" dirty="0" smtClean="0">
                <a:solidFill>
                  <a:srgbClr val="FF0000"/>
                </a:solidFill>
                <a:latin typeface="Times New Roman" panose="02020603050405020304" pitchFamily="18" charset="0"/>
                <a:cs typeface="Times New Roman" panose="02020603050405020304" pitchFamily="18" charset="0"/>
              </a:rPr>
              <a:t> idi. </a:t>
            </a:r>
          </a:p>
          <a:p>
            <a:pPr algn="l"/>
            <a:r>
              <a:rPr lang="tr-TR" dirty="0" err="1" smtClean="0">
                <a:solidFill>
                  <a:schemeClr val="tx1"/>
                </a:solidFill>
                <a:latin typeface="Times New Roman" panose="02020603050405020304" pitchFamily="18" charset="0"/>
                <a:cs typeface="Times New Roman" panose="02020603050405020304" pitchFamily="18" charset="0"/>
              </a:rPr>
              <a:t>Fudayl</a:t>
            </a:r>
            <a:r>
              <a:rPr lang="tr-TR" dirty="0" smtClean="0">
                <a:solidFill>
                  <a:schemeClr val="tx1"/>
                </a:solidFill>
                <a:latin typeface="Times New Roman" panose="02020603050405020304" pitchFamily="18" charset="0"/>
                <a:cs typeface="Times New Roman" panose="02020603050405020304" pitchFamily="18" charset="0"/>
              </a:rPr>
              <a:t> b. </a:t>
            </a:r>
            <a:r>
              <a:rPr lang="tr-TR" dirty="0" err="1" smtClean="0">
                <a:solidFill>
                  <a:schemeClr val="tx1"/>
                </a:solidFill>
                <a:latin typeface="Times New Roman" panose="02020603050405020304" pitchFamily="18" charset="0"/>
                <a:cs typeface="Times New Roman" panose="02020603050405020304" pitchFamily="18" charset="0"/>
              </a:rPr>
              <a:t>İyaz</a:t>
            </a:r>
            <a:r>
              <a:rPr lang="tr-TR" dirty="0" smtClean="0">
                <a:solidFill>
                  <a:schemeClr val="tx1"/>
                </a:solidFill>
                <a:latin typeface="Times New Roman" panose="02020603050405020304" pitchFamily="18" charset="0"/>
                <a:cs typeface="Times New Roman" panose="02020603050405020304" pitchFamily="18" charset="0"/>
              </a:rPr>
              <a:t>, </a:t>
            </a:r>
            <a:r>
              <a:rPr lang="tr-TR" b="1" u="sng" dirty="0" err="1" smtClean="0">
                <a:solidFill>
                  <a:schemeClr val="tx1"/>
                </a:solidFill>
                <a:latin typeface="Times New Roman" panose="02020603050405020304" pitchFamily="18" charset="0"/>
                <a:cs typeface="Times New Roman" panose="02020603050405020304" pitchFamily="18" charset="0"/>
              </a:rPr>
              <a:t>Merv</a:t>
            </a:r>
            <a:r>
              <a:rPr lang="tr-TR" b="1" u="sng" dirty="0" smtClean="0">
                <a:solidFill>
                  <a:schemeClr val="tx1"/>
                </a:solidFill>
                <a:latin typeface="Times New Roman" panose="02020603050405020304" pitchFamily="18" charset="0"/>
                <a:cs typeface="Times New Roman" panose="02020603050405020304" pitchFamily="18" charset="0"/>
              </a:rPr>
              <a:t> ile </a:t>
            </a:r>
            <a:r>
              <a:rPr lang="tr-TR" b="1" u="sng" dirty="0" err="1" smtClean="0">
                <a:solidFill>
                  <a:schemeClr val="tx1"/>
                </a:solidFill>
                <a:latin typeface="Times New Roman" panose="02020603050405020304" pitchFamily="18" charset="0"/>
                <a:cs typeface="Times New Roman" panose="02020603050405020304" pitchFamily="18" charset="0"/>
              </a:rPr>
              <a:t>Ebiverd</a:t>
            </a:r>
            <a:r>
              <a:rPr lang="tr-TR" b="1" u="sng" dirty="0" smtClean="0">
                <a:solidFill>
                  <a:schemeClr val="tx1"/>
                </a:solidFill>
                <a:latin typeface="Times New Roman" panose="02020603050405020304" pitchFamily="18" charset="0"/>
                <a:cs typeface="Times New Roman" panose="02020603050405020304" pitchFamily="18" charset="0"/>
              </a:rPr>
              <a:t> arasında </a:t>
            </a:r>
            <a:r>
              <a:rPr lang="tr-TR" b="1" u="sng" dirty="0" err="1" smtClean="0">
                <a:solidFill>
                  <a:schemeClr val="tx1"/>
                </a:solidFill>
                <a:latin typeface="Times New Roman" panose="02020603050405020304" pitchFamily="18" charset="0"/>
                <a:cs typeface="Times New Roman" panose="02020603050405020304" pitchFamily="18" charset="0"/>
              </a:rPr>
              <a:t>eşkiyalık</a:t>
            </a:r>
            <a:r>
              <a:rPr lang="tr-TR" b="1" u="sng" dirty="0" smtClean="0">
                <a:solidFill>
                  <a:schemeClr val="tx1"/>
                </a:solidFill>
                <a:latin typeface="Times New Roman" panose="02020603050405020304" pitchFamily="18" charset="0"/>
                <a:cs typeface="Times New Roman" panose="02020603050405020304" pitchFamily="18" charset="0"/>
              </a:rPr>
              <a:t> yapardı. </a:t>
            </a:r>
            <a:r>
              <a:rPr lang="tr-TR" dirty="0" smtClean="0">
                <a:solidFill>
                  <a:schemeClr val="tx1"/>
                </a:solidFill>
                <a:latin typeface="Times New Roman" panose="02020603050405020304" pitchFamily="18" charset="0"/>
                <a:cs typeface="Times New Roman" panose="02020603050405020304" pitchFamily="18" charset="0"/>
              </a:rPr>
              <a:t>Fakat tabiatı hayır ve salaha meyilli idi. </a:t>
            </a:r>
            <a:r>
              <a:rPr lang="tr-TR" b="1" u="sng" dirty="0" smtClean="0">
                <a:solidFill>
                  <a:srgbClr val="FF0000"/>
                </a:solidFill>
                <a:latin typeface="Times New Roman" panose="02020603050405020304" pitchFamily="18" charset="0"/>
                <a:cs typeface="Times New Roman" panose="02020603050405020304" pitchFamily="18" charset="0"/>
              </a:rPr>
              <a:t>Soygun yaptığı kafilede bir kadın bulunacak olsa ona ilişmez, fakirin malını </a:t>
            </a:r>
            <a:r>
              <a:rPr lang="tr-TR" b="1" u="sng" dirty="0" err="1" smtClean="0">
                <a:solidFill>
                  <a:srgbClr val="FF0000"/>
                </a:solidFill>
                <a:latin typeface="Times New Roman" panose="02020603050405020304" pitchFamily="18" charset="0"/>
                <a:cs typeface="Times New Roman" panose="02020603050405020304" pitchFamily="18" charset="0"/>
              </a:rPr>
              <a:t>gasbetmezdi</a:t>
            </a:r>
            <a:r>
              <a:rPr lang="tr-TR" dirty="0" smtClean="0">
                <a:solidFill>
                  <a:schemeClr val="tx1"/>
                </a:solidFill>
                <a:latin typeface="Times New Roman" panose="02020603050405020304" pitchFamily="18" charset="0"/>
                <a:cs typeface="Times New Roman" panose="02020603050405020304" pitchFamily="18" charset="0"/>
              </a:rPr>
              <a:t>. Sahranın ortasında bir çadırı vardı.</a:t>
            </a:r>
          </a:p>
          <a:p>
            <a:pPr algn="l"/>
            <a:r>
              <a:rPr lang="tr-TR" dirty="0" smtClean="0">
                <a:solidFill>
                  <a:schemeClr val="tx1"/>
                </a:solidFill>
                <a:latin typeface="Times New Roman" panose="02020603050405020304" pitchFamily="18" charset="0"/>
                <a:cs typeface="Times New Roman" panose="02020603050405020304" pitchFamily="18" charset="0"/>
              </a:rPr>
              <a:t>Bir gün muazzam bir kervan çıkageldi</a:t>
            </a:r>
            <a:r>
              <a:rPr lang="tr-TR" dirty="0" smtClean="0">
                <a:solidFill>
                  <a:srgbClr val="7030A0"/>
                </a:solidFill>
                <a:latin typeface="Times New Roman" panose="02020603050405020304" pitchFamily="18" charset="0"/>
                <a:cs typeface="Times New Roman" panose="02020603050405020304" pitchFamily="18" charset="0"/>
              </a:rPr>
              <a:t>. Kervanın ağası haramilerden gizlemek için yanındaki altınları alıp çöle açılır ve Orada bir çadır görür. Çadırda biri oturuyor. Ona çölde eşkıyaların kervanı soymakta olduklarını altınları ona emanet etmek istediğini sıkıntı geçince dönüp almak istediğini söyledi. </a:t>
            </a:r>
            <a:r>
              <a:rPr lang="tr-TR" dirty="0" err="1" smtClean="0">
                <a:solidFill>
                  <a:srgbClr val="7030A0"/>
                </a:solidFill>
                <a:latin typeface="Times New Roman" panose="02020603050405020304" pitchFamily="18" charset="0"/>
                <a:cs typeface="Times New Roman" panose="02020603050405020304" pitchFamily="18" charset="0"/>
              </a:rPr>
              <a:t>Fudayl</a:t>
            </a:r>
            <a:r>
              <a:rPr lang="tr-TR" dirty="0" smtClean="0">
                <a:solidFill>
                  <a:srgbClr val="7030A0"/>
                </a:solidFill>
                <a:latin typeface="Times New Roman" panose="02020603050405020304" pitchFamily="18" charset="0"/>
                <a:cs typeface="Times New Roman" panose="02020603050405020304" pitchFamily="18" charset="0"/>
              </a:rPr>
              <a:t> altınları çadırın içinde bir köşeye koymasını söyledi. Ağa da altınları bırakıp geri döndü. </a:t>
            </a:r>
          </a:p>
          <a:p>
            <a:pPr algn="l"/>
            <a:r>
              <a:rPr lang="tr-TR" dirty="0" smtClean="0">
                <a:solidFill>
                  <a:schemeClr val="tx1"/>
                </a:solidFill>
                <a:latin typeface="Times New Roman" panose="02020603050405020304" pitchFamily="18" charset="0"/>
                <a:cs typeface="Times New Roman" panose="02020603050405020304" pitchFamily="18" charset="0"/>
              </a:rPr>
              <a:t>Kervanın yanına varınca haramilerin bütün kervanı soyduğunu gördü. Çalınan mallarla birlikte çadıra doğru onları götürdüler. Ağa Oraya vardığında bir de ne görsün! </a:t>
            </a:r>
            <a:r>
              <a:rPr lang="tr-TR" dirty="0" err="1" smtClean="0">
                <a:solidFill>
                  <a:schemeClr val="tx1"/>
                </a:solidFill>
                <a:latin typeface="Times New Roman" panose="02020603050405020304" pitchFamily="18" charset="0"/>
                <a:cs typeface="Times New Roman" panose="02020603050405020304" pitchFamily="18" charset="0"/>
              </a:rPr>
              <a:t>Eşkiyalar</a:t>
            </a:r>
            <a:r>
              <a:rPr lang="tr-TR" dirty="0" smtClean="0">
                <a:solidFill>
                  <a:schemeClr val="tx1"/>
                </a:solidFill>
                <a:latin typeface="Times New Roman" panose="02020603050405020304" pitchFamily="18" charset="0"/>
                <a:cs typeface="Times New Roman" panose="02020603050405020304" pitchFamily="18" charset="0"/>
              </a:rPr>
              <a:t> oturmuş malları taksim ediyorlardı. Adamcağız bir ah çekti ve, “</a:t>
            </a:r>
            <a:r>
              <a:rPr lang="tr-TR" b="1" dirty="0" smtClean="0">
                <a:solidFill>
                  <a:schemeClr val="tx1"/>
                </a:solidFill>
                <a:latin typeface="Times New Roman" panose="02020603050405020304" pitchFamily="18" charset="0"/>
                <a:cs typeface="Times New Roman" panose="02020603050405020304" pitchFamily="18" charset="0"/>
              </a:rPr>
              <a:t>demek altınlarımı haramilerin eline teslim etmişim</a:t>
            </a:r>
            <a:r>
              <a:rPr lang="tr-TR" dirty="0" smtClean="0">
                <a:solidFill>
                  <a:schemeClr val="tx1"/>
                </a:solidFill>
                <a:latin typeface="Times New Roman" panose="02020603050405020304" pitchFamily="18" charset="0"/>
                <a:cs typeface="Times New Roman" panose="02020603050405020304" pitchFamily="18" charset="0"/>
              </a:rPr>
              <a:t>!” diye hayıflandı. </a:t>
            </a:r>
          </a:p>
          <a:p>
            <a:pPr algn="l"/>
            <a:r>
              <a:rPr lang="tr-TR" dirty="0" smtClean="0">
                <a:solidFill>
                  <a:schemeClr val="tx1"/>
                </a:solidFill>
                <a:latin typeface="Times New Roman" panose="02020603050405020304" pitchFamily="18" charset="0"/>
                <a:cs typeface="Times New Roman" panose="02020603050405020304" pitchFamily="18" charset="0"/>
              </a:rPr>
              <a:t>Geri dönmek isterken </a:t>
            </a:r>
            <a:r>
              <a:rPr lang="tr-TR" dirty="0" err="1" smtClean="0">
                <a:solidFill>
                  <a:schemeClr val="tx1"/>
                </a:solidFill>
                <a:latin typeface="Times New Roman" panose="02020603050405020304" pitchFamily="18" charset="0"/>
                <a:cs typeface="Times New Roman" panose="02020603050405020304" pitchFamily="18" charset="0"/>
              </a:rPr>
              <a:t>Fudayl</a:t>
            </a:r>
            <a:r>
              <a:rPr lang="tr-TR" dirty="0" smtClean="0">
                <a:solidFill>
                  <a:schemeClr val="tx1"/>
                </a:solidFill>
                <a:latin typeface="Times New Roman" panose="02020603050405020304" pitchFamily="18" charset="0"/>
                <a:cs typeface="Times New Roman" panose="02020603050405020304" pitchFamily="18" charset="0"/>
              </a:rPr>
              <a:t> onu gördü ve “gel!” diye seslendi. Oraya varınca </a:t>
            </a:r>
            <a:r>
              <a:rPr lang="tr-TR" dirty="0" err="1" smtClean="0">
                <a:solidFill>
                  <a:schemeClr val="tx1"/>
                </a:solidFill>
                <a:latin typeface="Times New Roman" panose="02020603050405020304" pitchFamily="18" charset="0"/>
                <a:cs typeface="Times New Roman" panose="02020603050405020304" pitchFamily="18" charset="0"/>
              </a:rPr>
              <a:t>Fudayl</a:t>
            </a:r>
            <a:r>
              <a:rPr lang="tr-TR" dirty="0" smtClean="0">
                <a:solidFill>
                  <a:schemeClr val="tx1"/>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senin burada ne işin var?</a:t>
            </a:r>
            <a:r>
              <a:rPr lang="tr-TR" dirty="0" smtClean="0">
                <a:solidFill>
                  <a:schemeClr val="tx1"/>
                </a:solidFill>
                <a:latin typeface="Times New Roman" panose="02020603050405020304" pitchFamily="18" charset="0"/>
                <a:cs typeface="Times New Roman" panose="02020603050405020304" pitchFamily="18" charset="0"/>
              </a:rPr>
              <a:t>” diye sordu. Ağa: “Emaneti almak için gelmiştim de…” dedi. </a:t>
            </a:r>
            <a:r>
              <a:rPr lang="tr-TR" dirty="0" err="1" smtClean="0">
                <a:solidFill>
                  <a:schemeClr val="tx1"/>
                </a:solidFill>
                <a:latin typeface="Times New Roman" panose="02020603050405020304" pitchFamily="18" charset="0"/>
                <a:cs typeface="Times New Roman" panose="02020603050405020304" pitchFamily="18" charset="0"/>
              </a:rPr>
              <a:t>Fudayl</a:t>
            </a:r>
            <a:r>
              <a:rPr lang="tr-TR" dirty="0" smtClean="0">
                <a:solidFill>
                  <a:schemeClr val="tx1"/>
                </a:solidFill>
                <a:latin typeface="Times New Roman" panose="02020603050405020304" pitchFamily="18" charset="0"/>
                <a:cs typeface="Times New Roman" panose="02020603050405020304" pitchFamily="18" charset="0"/>
              </a:rPr>
              <a:t>, “nereye koyduysan git oradan al.” dedi. Adam gitti ve altınları koyduğu yerden aldı. Yoldaşları </a:t>
            </a:r>
            <a:r>
              <a:rPr lang="tr-TR" dirty="0" err="1" smtClean="0">
                <a:solidFill>
                  <a:schemeClr val="tx1"/>
                </a:solidFill>
                <a:latin typeface="Times New Roman" panose="02020603050405020304" pitchFamily="18" charset="0"/>
                <a:cs typeface="Times New Roman" panose="02020603050405020304" pitchFamily="18" charset="0"/>
              </a:rPr>
              <a:t>Fudayl’a</a:t>
            </a:r>
            <a:r>
              <a:rPr lang="tr-TR" dirty="0" smtClean="0">
                <a:solidFill>
                  <a:schemeClr val="tx1"/>
                </a:solidFill>
                <a:latin typeface="Times New Roman" panose="02020603050405020304" pitchFamily="18" charset="0"/>
                <a:cs typeface="Times New Roman" panose="02020603050405020304" pitchFamily="18" charset="0"/>
              </a:rPr>
              <a:t>: “Biz bu kervanda hiç nakit bulamadık, sen ise bunca nakdi iade ediyorsun!” dediklerinde </a:t>
            </a:r>
            <a:r>
              <a:rPr lang="tr-TR" dirty="0" err="1" smtClean="0">
                <a:solidFill>
                  <a:schemeClr val="tx1"/>
                </a:solidFill>
                <a:latin typeface="Times New Roman" panose="02020603050405020304" pitchFamily="18" charset="0"/>
                <a:cs typeface="Times New Roman" panose="02020603050405020304" pitchFamily="18" charset="0"/>
              </a:rPr>
              <a:t>Fudayl</a:t>
            </a:r>
            <a:r>
              <a:rPr lang="tr-TR" dirty="0" smtClean="0">
                <a:solidFill>
                  <a:schemeClr val="tx1"/>
                </a:solidFill>
                <a:latin typeface="Times New Roman" panose="02020603050405020304" pitchFamily="18" charset="0"/>
                <a:cs typeface="Times New Roman" panose="02020603050405020304" pitchFamily="18" charset="0"/>
              </a:rPr>
              <a:t>:</a:t>
            </a:r>
          </a:p>
          <a:p>
            <a:pPr algn="l"/>
            <a:r>
              <a:rPr lang="tr-TR" dirty="0" smtClean="0">
                <a:solidFill>
                  <a:schemeClr val="tx1"/>
                </a:solidFill>
                <a:latin typeface="Times New Roman" panose="02020603050405020304" pitchFamily="18" charset="0"/>
                <a:cs typeface="Times New Roman" panose="02020603050405020304" pitchFamily="18" charset="0"/>
              </a:rPr>
              <a:t>- </a:t>
            </a:r>
            <a:r>
              <a:rPr lang="tr-TR" dirty="0" smtClean="0">
                <a:solidFill>
                  <a:srgbClr val="FF0000"/>
                </a:solidFill>
                <a:latin typeface="Times New Roman" panose="02020603050405020304" pitchFamily="18" charset="0"/>
                <a:cs typeface="Times New Roman" panose="02020603050405020304" pitchFamily="18" charset="0"/>
              </a:rPr>
              <a:t>“</a:t>
            </a:r>
            <a:r>
              <a:rPr lang="tr-TR" b="1" dirty="0" smtClean="0">
                <a:solidFill>
                  <a:srgbClr val="FF0000"/>
                </a:solidFill>
                <a:latin typeface="Times New Roman" panose="02020603050405020304" pitchFamily="18" charset="0"/>
                <a:cs typeface="Times New Roman" panose="02020603050405020304" pitchFamily="18" charset="0"/>
              </a:rPr>
              <a:t>O, hakkımda </a:t>
            </a:r>
            <a:r>
              <a:rPr lang="tr-TR" b="1" dirty="0" err="1" smtClean="0">
                <a:solidFill>
                  <a:srgbClr val="FF0000"/>
                </a:solidFill>
                <a:latin typeface="Times New Roman" panose="02020603050405020304" pitchFamily="18" charset="0"/>
                <a:cs typeface="Times New Roman" panose="02020603050405020304" pitchFamily="18" charset="0"/>
              </a:rPr>
              <a:t>hüsnüzan</a:t>
            </a:r>
            <a:r>
              <a:rPr lang="tr-TR" b="1" dirty="0" smtClean="0">
                <a:solidFill>
                  <a:srgbClr val="FF0000"/>
                </a:solidFill>
                <a:latin typeface="Times New Roman" panose="02020603050405020304" pitchFamily="18" charset="0"/>
                <a:cs typeface="Times New Roman" panose="02020603050405020304" pitchFamily="18" charset="0"/>
              </a:rPr>
              <a:t> besledi ve ben de </a:t>
            </a:r>
            <a:r>
              <a:rPr lang="tr-TR" b="1" dirty="0" err="1" smtClean="0">
                <a:solidFill>
                  <a:srgbClr val="FF0000"/>
                </a:solidFill>
                <a:latin typeface="Times New Roman" panose="02020603050405020304" pitchFamily="18" charset="0"/>
                <a:cs typeface="Times New Roman" panose="02020603050405020304" pitchFamily="18" charset="0"/>
              </a:rPr>
              <a:t>Allahu</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Tealâ</a:t>
            </a:r>
            <a:r>
              <a:rPr lang="tr-TR" b="1" dirty="0" smtClean="0">
                <a:solidFill>
                  <a:srgbClr val="FF0000"/>
                </a:solidFill>
                <a:latin typeface="Times New Roman" panose="02020603050405020304" pitchFamily="18" charset="0"/>
                <a:cs typeface="Times New Roman" panose="02020603050405020304" pitchFamily="18" charset="0"/>
              </a:rPr>
              <a:t> hakkında </a:t>
            </a:r>
            <a:r>
              <a:rPr lang="tr-TR" b="1" dirty="0" err="1" smtClean="0">
                <a:solidFill>
                  <a:srgbClr val="FF0000"/>
                </a:solidFill>
                <a:latin typeface="Times New Roman" panose="02020603050405020304" pitchFamily="18" charset="0"/>
                <a:cs typeface="Times New Roman" panose="02020603050405020304" pitchFamily="18" charset="0"/>
              </a:rPr>
              <a:t>hüsnüzan</a:t>
            </a:r>
            <a:r>
              <a:rPr lang="tr-TR" b="1" dirty="0" smtClean="0">
                <a:solidFill>
                  <a:srgbClr val="FF0000"/>
                </a:solidFill>
                <a:latin typeface="Times New Roman" panose="02020603050405020304" pitchFamily="18" charset="0"/>
                <a:cs typeface="Times New Roman" panose="02020603050405020304" pitchFamily="18" charset="0"/>
              </a:rPr>
              <a:t> besliyorum. Ben onun hakkımdaki </a:t>
            </a:r>
            <a:r>
              <a:rPr lang="tr-TR" b="1" dirty="0" err="1" smtClean="0">
                <a:solidFill>
                  <a:srgbClr val="FF0000"/>
                </a:solidFill>
                <a:latin typeface="Times New Roman" panose="02020603050405020304" pitchFamily="18" charset="0"/>
                <a:cs typeface="Times New Roman" panose="02020603050405020304" pitchFamily="18" charset="0"/>
              </a:rPr>
              <a:t>hüsnüzannını</a:t>
            </a:r>
            <a:r>
              <a:rPr lang="tr-TR" b="1" dirty="0" smtClean="0">
                <a:solidFill>
                  <a:srgbClr val="FF0000"/>
                </a:solidFill>
                <a:latin typeface="Times New Roman" panose="02020603050405020304" pitchFamily="18" charset="0"/>
                <a:cs typeface="Times New Roman" panose="02020603050405020304" pitchFamily="18" charset="0"/>
              </a:rPr>
              <a:t> doğru çıkardım. Ola ki </a:t>
            </a:r>
            <a:r>
              <a:rPr lang="tr-TR" b="1" dirty="0" err="1" smtClean="0">
                <a:solidFill>
                  <a:srgbClr val="FF0000"/>
                </a:solidFill>
                <a:latin typeface="Times New Roman" panose="02020603050405020304" pitchFamily="18" charset="0"/>
                <a:cs typeface="Times New Roman" panose="02020603050405020304" pitchFamily="18" charset="0"/>
              </a:rPr>
              <a:t>Allahu</a:t>
            </a:r>
            <a:r>
              <a:rPr lang="tr-TR" b="1" dirty="0" smtClean="0">
                <a:solidFill>
                  <a:srgbClr val="FF0000"/>
                </a:solidFill>
                <a:latin typeface="Times New Roman" panose="02020603050405020304" pitchFamily="18" charset="0"/>
                <a:cs typeface="Times New Roman" panose="02020603050405020304" pitchFamily="18" charset="0"/>
              </a:rPr>
              <a:t> </a:t>
            </a:r>
            <a:r>
              <a:rPr lang="tr-TR" b="1" dirty="0" err="1" smtClean="0">
                <a:solidFill>
                  <a:srgbClr val="FF0000"/>
                </a:solidFill>
                <a:latin typeface="Times New Roman" panose="02020603050405020304" pitchFamily="18" charset="0"/>
                <a:cs typeface="Times New Roman" panose="02020603050405020304" pitchFamily="18" charset="0"/>
              </a:rPr>
              <a:t>Tealâ</a:t>
            </a:r>
            <a:r>
              <a:rPr lang="tr-TR" b="1" dirty="0" smtClean="0">
                <a:solidFill>
                  <a:srgbClr val="FF0000"/>
                </a:solidFill>
                <a:latin typeface="Times New Roman" panose="02020603050405020304" pitchFamily="18" charset="0"/>
                <a:cs typeface="Times New Roman" panose="02020603050405020304" pitchFamily="18" charset="0"/>
              </a:rPr>
              <a:t> da benim kendisi hakkındaki </a:t>
            </a:r>
            <a:r>
              <a:rPr lang="tr-TR" b="1" dirty="0" err="1" smtClean="0">
                <a:solidFill>
                  <a:srgbClr val="FF0000"/>
                </a:solidFill>
                <a:latin typeface="Times New Roman" panose="02020603050405020304" pitchFamily="18" charset="0"/>
                <a:cs typeface="Times New Roman" panose="02020603050405020304" pitchFamily="18" charset="0"/>
              </a:rPr>
              <a:t>hüsnüzannımı</a:t>
            </a:r>
            <a:r>
              <a:rPr lang="tr-TR" b="1" dirty="0" smtClean="0">
                <a:solidFill>
                  <a:srgbClr val="FF0000"/>
                </a:solidFill>
                <a:latin typeface="Times New Roman" panose="02020603050405020304" pitchFamily="18" charset="0"/>
                <a:cs typeface="Times New Roman" panose="02020603050405020304" pitchFamily="18" charset="0"/>
              </a:rPr>
              <a:t> doğru çıkarır</a:t>
            </a:r>
            <a:r>
              <a:rPr lang="tr-TR" dirty="0" smtClean="0">
                <a:solidFill>
                  <a:srgbClr val="FF0000"/>
                </a:solidFill>
                <a:latin typeface="Times New Roman" panose="02020603050405020304" pitchFamily="18" charset="0"/>
                <a:cs typeface="Times New Roman" panose="02020603050405020304" pitchFamily="18" charset="0"/>
              </a:rPr>
              <a:t>.”</a:t>
            </a:r>
          </a:p>
          <a:p>
            <a:pPr algn="l" fontAlgn="base"/>
            <a:r>
              <a:rPr lang="tr-TR" sz="1200" dirty="0" smtClean="0">
                <a:solidFill>
                  <a:schemeClr val="tx1"/>
                </a:solidFill>
                <a:latin typeface="Times New Roman" panose="02020603050405020304" pitchFamily="18" charset="0"/>
                <a:cs typeface="Times New Roman" panose="02020603050405020304" pitchFamily="18" charset="0"/>
              </a:rPr>
              <a:t>Naklederler ki, </a:t>
            </a:r>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dirty="0" err="1" smtClean="0">
                <a:solidFill>
                  <a:schemeClr val="tx1"/>
                </a:solidFill>
                <a:latin typeface="Times New Roman" panose="02020603050405020304" pitchFamily="18" charset="0"/>
                <a:cs typeface="Times New Roman" panose="02020603050405020304" pitchFamily="18" charset="0"/>
              </a:rPr>
              <a:t>Rh.A</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rgbClr val="FF0000"/>
                </a:solidFill>
                <a:latin typeface="Times New Roman" panose="02020603050405020304" pitchFamily="18" charset="0"/>
                <a:cs typeface="Times New Roman" panose="02020603050405020304" pitchFamily="18" charset="0"/>
              </a:rPr>
              <a:t>ilk zamanlarında bir kadına aşık olmuştu.</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dirty="0" err="1" smtClean="0">
                <a:solidFill>
                  <a:schemeClr val="tx1"/>
                </a:solidFill>
                <a:latin typeface="Times New Roman" panose="02020603050405020304" pitchFamily="18" charset="0"/>
                <a:cs typeface="Times New Roman" panose="02020603050405020304" pitchFamily="18" charset="0"/>
              </a:rPr>
              <a:t>Eşkiyalıktan</a:t>
            </a:r>
            <a:r>
              <a:rPr lang="tr-TR" sz="1200" dirty="0" smtClean="0">
                <a:solidFill>
                  <a:schemeClr val="tx1"/>
                </a:solidFill>
                <a:latin typeface="Times New Roman" panose="02020603050405020304" pitchFamily="18" charset="0"/>
                <a:cs typeface="Times New Roman" panose="02020603050405020304" pitchFamily="18" charset="0"/>
              </a:rPr>
              <a:t> her ne elde ederse ona gönderirdi. Zaman zaman da yanına gider konuşur, ağlardı. Bir defasında yine akşama kadar gönül eğlemiş, tırmandığı duvar üzerinde kadınla muhabbet ediyordu.</a:t>
            </a:r>
          </a:p>
          <a:p>
            <a:pPr algn="l" fontAlgn="base"/>
            <a:r>
              <a:rPr lang="tr-TR" sz="1200" dirty="0" smtClean="0">
                <a:solidFill>
                  <a:schemeClr val="tx1"/>
                </a:solidFill>
                <a:latin typeface="Times New Roman" panose="02020603050405020304" pitchFamily="18" charset="0"/>
                <a:cs typeface="Times New Roman" panose="02020603050405020304" pitchFamily="18" charset="0"/>
              </a:rPr>
              <a:t>Bu esnada oradan geçmekte olan kervanda bulunan bir hafız şu mealdeki ayeti okur: </a:t>
            </a:r>
          </a:p>
          <a:p>
            <a:pPr algn="l" fontAlgn="base"/>
            <a:r>
              <a:rPr lang="ar-AE" sz="1400" dirty="0" smtClean="0">
                <a:solidFill>
                  <a:schemeClr val="tx1"/>
                </a:solidFill>
                <a:latin typeface="HASENAT" panose="01000600020000020003" pitchFamily="2" charset="-78"/>
                <a:cs typeface="HASENAT" panose="01000600020000020003" pitchFamily="2" charset="-78"/>
              </a:rPr>
              <a:t>اَلَمْ يَاْنِ لِلَّذٖينَ اٰمَنُوا اَنْ تَخْشَعَ قُلُوبُهُمْ لِذِكْرِ اللّٰهِ وَمَا نَزَلَ مِنَ الْحَقِّ وَلَا يَكُونُوا كَالَّذٖينَ اُوتُوا الْكِتَابَ مِنْ قَبْلُ فَطَالَ عَلَيْهِمُ الْاَمَدُ فَقَسَتْ قُلُوبُهُمْ وَكَثٖيرٌ مِنْهُمْ فَاسِقُونَ</a:t>
            </a:r>
            <a:endParaRPr lang="tr-TR" sz="1400" dirty="0" smtClean="0">
              <a:solidFill>
                <a:schemeClr val="tx1"/>
              </a:solidFill>
              <a:latin typeface="HASENAT" panose="01000600020000020003" pitchFamily="2" charset="-78"/>
              <a:cs typeface="HASENAT" panose="01000600020000020003" pitchFamily="2" charset="-78"/>
            </a:endParaRPr>
          </a:p>
          <a:p>
            <a:pPr algn="l" fontAlgn="base"/>
            <a:r>
              <a:rPr lang="tr-TR" sz="1200" dirty="0" smtClean="0">
                <a:solidFill>
                  <a:schemeClr val="tx1"/>
                </a:solidFill>
                <a:latin typeface="Times New Roman" panose="02020603050405020304" pitchFamily="18" charset="0"/>
                <a:cs typeface="Times New Roman" panose="02020603050405020304" pitchFamily="18" charset="0"/>
              </a:rPr>
              <a:t>“</a:t>
            </a:r>
            <a:r>
              <a:rPr lang="tr-TR" sz="1200" b="1" u="sng" dirty="0" smtClean="0">
                <a:solidFill>
                  <a:srgbClr val="FF0000"/>
                </a:solidFill>
                <a:latin typeface="Times New Roman" panose="02020603050405020304" pitchFamily="18" charset="0"/>
                <a:cs typeface="Times New Roman" panose="02020603050405020304" pitchFamily="18" charset="0"/>
              </a:rPr>
              <a:t>İman edenlerin Allah'ı anma ve O'ndan inen Kur'an sebebiyle kalplerinin ürpermesi zamanı daha gelmedi mi</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dirty="0" err="1" smtClean="0">
                <a:solidFill>
                  <a:schemeClr val="tx1"/>
                </a:solidFill>
                <a:latin typeface="Times New Roman" panose="02020603050405020304" pitchFamily="18" charset="0"/>
                <a:cs typeface="Times New Roman" panose="02020603050405020304" pitchFamily="18" charset="0"/>
              </a:rPr>
              <a:t>Hadid</a:t>
            </a:r>
            <a:r>
              <a:rPr lang="tr-TR" sz="1200" dirty="0" smtClean="0">
                <a:solidFill>
                  <a:schemeClr val="tx1"/>
                </a:solidFill>
                <a:latin typeface="Times New Roman" panose="02020603050405020304" pitchFamily="18" charset="0"/>
                <a:cs typeface="Times New Roman" panose="02020603050405020304" pitchFamily="18" charset="0"/>
              </a:rPr>
              <a:t>/16)</a:t>
            </a:r>
          </a:p>
          <a:p>
            <a:pPr algn="l" fontAlgn="base"/>
            <a:r>
              <a:rPr lang="tr-TR" sz="1200" dirty="0" smtClean="0">
                <a:solidFill>
                  <a:schemeClr val="tx1"/>
                </a:solidFill>
                <a:latin typeface="Times New Roman" panose="02020603050405020304" pitchFamily="18" charset="0"/>
                <a:cs typeface="Times New Roman" panose="02020603050405020304" pitchFamily="18" charset="0"/>
              </a:rPr>
              <a:t>Okunan bu ayet bir ok gibi </a:t>
            </a:r>
            <a:r>
              <a:rPr lang="tr-TR" sz="1200" dirty="0" err="1" smtClean="0">
                <a:solidFill>
                  <a:schemeClr val="tx1"/>
                </a:solidFill>
                <a:latin typeface="Times New Roman" panose="02020603050405020304" pitchFamily="18" charset="0"/>
                <a:cs typeface="Times New Roman" panose="02020603050405020304" pitchFamily="18" charset="0"/>
              </a:rPr>
              <a:t>Fudayl’ın</a:t>
            </a:r>
            <a:r>
              <a:rPr lang="tr-TR" sz="1200" dirty="0" smtClean="0">
                <a:solidFill>
                  <a:schemeClr val="tx1"/>
                </a:solidFill>
                <a:latin typeface="Times New Roman" panose="02020603050405020304" pitchFamily="18" charset="0"/>
                <a:cs typeface="Times New Roman" panose="02020603050405020304" pitchFamily="18" charset="0"/>
              </a:rPr>
              <a:t> yüreğine saplanır. Ta derinden yaralar. “</a:t>
            </a:r>
            <a:r>
              <a:rPr lang="tr-TR" sz="1200" b="1" u="sng" dirty="0" smtClean="0">
                <a:solidFill>
                  <a:schemeClr val="tx1"/>
                </a:solidFill>
                <a:latin typeface="Times New Roman" panose="02020603050405020304" pitchFamily="18" charset="0"/>
                <a:cs typeface="Times New Roman" panose="02020603050405020304" pitchFamily="18" charset="0"/>
              </a:rPr>
              <a:t>Geldi, geldi… Hatta geçti bile</a:t>
            </a:r>
            <a:r>
              <a:rPr lang="tr-TR" sz="1200" dirty="0" smtClean="0">
                <a:solidFill>
                  <a:schemeClr val="tx1"/>
                </a:solidFill>
                <a:latin typeface="Times New Roman" panose="02020603050405020304" pitchFamily="18" charset="0"/>
                <a:cs typeface="Times New Roman" panose="02020603050405020304" pitchFamily="18" charset="0"/>
              </a:rPr>
              <a:t>!” diye söylenir. </a:t>
            </a:r>
            <a:r>
              <a:rPr lang="tr-TR" sz="1200" b="1" dirty="0" smtClean="0">
                <a:solidFill>
                  <a:srgbClr val="FF0000"/>
                </a:solidFill>
                <a:latin typeface="Times New Roman" panose="02020603050405020304" pitchFamily="18" charset="0"/>
                <a:cs typeface="Times New Roman" panose="02020603050405020304" pitchFamily="18" charset="0"/>
              </a:rPr>
              <a:t>Şaşkın ve mahcup olur, yerinde duramaz. Günahlarına içten bir şekilde </a:t>
            </a:r>
            <a:r>
              <a:rPr lang="tr-TR" sz="1200" b="1" dirty="0" err="1" smtClean="0">
                <a:solidFill>
                  <a:srgbClr val="FF0000"/>
                </a:solidFill>
                <a:latin typeface="Times New Roman" panose="02020603050405020304" pitchFamily="18" charset="0"/>
                <a:cs typeface="Times New Roman" panose="02020603050405020304" pitchFamily="18" charset="0"/>
              </a:rPr>
              <a:t>tevbe</a:t>
            </a:r>
            <a:r>
              <a:rPr lang="tr-TR" sz="1200" b="1" dirty="0" smtClean="0">
                <a:solidFill>
                  <a:srgbClr val="FF0000"/>
                </a:solidFill>
                <a:latin typeface="Times New Roman" panose="02020603050405020304" pitchFamily="18" charset="0"/>
                <a:cs typeface="Times New Roman" panose="02020603050405020304" pitchFamily="18" charset="0"/>
              </a:rPr>
              <a:t> eder. Bundan sonra ağlaya ağlaya, diyar </a:t>
            </a:r>
            <a:r>
              <a:rPr lang="tr-TR" sz="1200" b="1" dirty="0" err="1" smtClean="0">
                <a:solidFill>
                  <a:srgbClr val="FF0000"/>
                </a:solidFill>
                <a:latin typeface="Times New Roman" panose="02020603050405020304" pitchFamily="18" charset="0"/>
                <a:cs typeface="Times New Roman" panose="02020603050405020304" pitchFamily="18" charset="0"/>
              </a:rPr>
              <a:t>diyar</a:t>
            </a:r>
            <a:r>
              <a:rPr lang="tr-TR" sz="1200" b="1" dirty="0" smtClean="0">
                <a:solidFill>
                  <a:srgbClr val="FF0000"/>
                </a:solidFill>
                <a:latin typeface="Times New Roman" panose="02020603050405020304" pitchFamily="18" charset="0"/>
                <a:cs typeface="Times New Roman" panose="02020603050405020304" pitchFamily="18" charset="0"/>
              </a:rPr>
              <a:t> gezerek, haksızlık yaptığı kişilerden af ve helallik diler.</a:t>
            </a:r>
          </a:p>
          <a:p>
            <a:pPr algn="l" fontAlgn="base"/>
            <a:endParaRPr lang="tr-TR" sz="1200" dirty="0" smtClean="0">
              <a:solidFill>
                <a:schemeClr val="tx1"/>
              </a:solidFill>
              <a:latin typeface="Times New Roman" panose="02020603050405020304" pitchFamily="18" charset="0"/>
              <a:cs typeface="Times New Roman" panose="02020603050405020304" pitchFamily="18" charset="0"/>
            </a:endParaRPr>
          </a:p>
          <a:p>
            <a:pPr algn="l" fontAlgn="base"/>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işte böyle mahcup ve mahzun dolaşırken, </a:t>
            </a:r>
            <a:r>
              <a:rPr lang="tr-TR" sz="1200" dirty="0" err="1" smtClean="0">
                <a:solidFill>
                  <a:schemeClr val="tx1"/>
                </a:solidFill>
                <a:latin typeface="Times New Roman" panose="02020603050405020304" pitchFamily="18" charset="0"/>
                <a:cs typeface="Times New Roman" panose="02020603050405020304" pitchFamily="18" charset="0"/>
              </a:rPr>
              <a:t>Ebiverd’de</a:t>
            </a:r>
            <a:r>
              <a:rPr lang="tr-TR" sz="1200" dirty="0" smtClean="0">
                <a:solidFill>
                  <a:schemeClr val="tx1"/>
                </a:solidFill>
                <a:latin typeface="Times New Roman" panose="02020603050405020304" pitchFamily="18" charset="0"/>
                <a:cs typeface="Times New Roman" panose="02020603050405020304" pitchFamily="18" charset="0"/>
              </a:rPr>
              <a:t> onu gören bir Yahudi, kendi yoldaşlarına: “İşte şimdi Muhammedîler ile eğlenmenin zamanı geldi.” der. Sonra </a:t>
            </a:r>
            <a:r>
              <a:rPr lang="tr-TR" sz="1200" dirty="0" err="1" smtClean="0">
                <a:solidFill>
                  <a:schemeClr val="tx1"/>
                </a:solidFill>
                <a:latin typeface="Times New Roman" panose="02020603050405020304" pitchFamily="18" charset="0"/>
                <a:cs typeface="Times New Roman" panose="02020603050405020304" pitchFamily="18" charset="0"/>
              </a:rPr>
              <a:t>Fudayl’a</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rgbClr val="FF0000"/>
                </a:solidFill>
                <a:latin typeface="Times New Roman" panose="02020603050405020304" pitchFamily="18" charset="0"/>
                <a:cs typeface="Times New Roman" panose="02020603050405020304" pitchFamily="18" charset="0"/>
              </a:rPr>
              <a:t>eğer sana hakkımı helal etmemi istiyorsan, falan yerdeki filan kayalık tepeyi kaldır, yerini dümdüz et</a:t>
            </a:r>
            <a:r>
              <a:rPr lang="tr-TR" sz="1200" dirty="0" smtClean="0">
                <a:solidFill>
                  <a:schemeClr val="tx1"/>
                </a:solidFill>
                <a:latin typeface="Times New Roman" panose="02020603050405020304" pitchFamily="18" charset="0"/>
                <a:cs typeface="Times New Roman" panose="02020603050405020304" pitchFamily="18" charset="0"/>
              </a:rPr>
              <a:t>.” diye bir şart ileri sürer.</a:t>
            </a:r>
          </a:p>
          <a:p>
            <a:pPr algn="l" fontAlgn="base"/>
            <a:r>
              <a:rPr lang="tr-TR" sz="1200" dirty="0" smtClean="0">
                <a:solidFill>
                  <a:schemeClr val="tx1"/>
                </a:solidFill>
                <a:latin typeface="Times New Roman" panose="02020603050405020304" pitchFamily="18" charset="0"/>
                <a:cs typeface="Times New Roman" panose="02020603050405020304" pitchFamily="18" charset="0"/>
              </a:rPr>
              <a:t>Tepe gayet büyüktür. </a:t>
            </a:r>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bu tepeyi gece gündüz demeden kazmaya başlar. </a:t>
            </a:r>
            <a:r>
              <a:rPr lang="tr-TR" sz="1200" dirty="0" smtClean="0">
                <a:solidFill>
                  <a:srgbClr val="FF0000"/>
                </a:solidFill>
                <a:latin typeface="Times New Roman" panose="02020603050405020304" pitchFamily="18" charset="0"/>
                <a:cs typeface="Times New Roman" panose="02020603050405020304" pitchFamily="18" charset="0"/>
              </a:rPr>
              <a:t>Nihayet bir seher vakti bir rüzgar çıkar. O rüzgar, kayalık tepeyi yerinde hiçbir şey yokmuş gibi dümdüz bir hale getirir</a:t>
            </a:r>
            <a:r>
              <a:rPr lang="tr-TR" sz="1200" dirty="0" smtClean="0">
                <a:solidFill>
                  <a:schemeClr val="tx1"/>
                </a:solidFill>
                <a:latin typeface="Times New Roman" panose="02020603050405020304" pitchFamily="18" charset="0"/>
                <a:cs typeface="Times New Roman" panose="02020603050405020304" pitchFamily="18" charset="0"/>
              </a:rPr>
              <a:t>. Bu manzarayı gören Yahudi bu defa, “</a:t>
            </a:r>
            <a:r>
              <a:rPr lang="tr-TR" sz="1200" b="1" u="sng" dirty="0" smtClean="0">
                <a:solidFill>
                  <a:srgbClr val="7030A0"/>
                </a:solidFill>
                <a:latin typeface="Times New Roman" panose="02020603050405020304" pitchFamily="18" charset="0"/>
                <a:cs typeface="Times New Roman" panose="02020603050405020304" pitchFamily="18" charset="0"/>
              </a:rPr>
              <a:t>malımı iade etmedikçe hakkımı sana helal etmeyeceğim, </a:t>
            </a:r>
            <a:r>
              <a:rPr lang="tr-TR" sz="1200" dirty="0" smtClean="0">
                <a:solidFill>
                  <a:schemeClr val="tx1"/>
                </a:solidFill>
                <a:latin typeface="Times New Roman" panose="02020603050405020304" pitchFamily="18" charset="0"/>
                <a:cs typeface="Times New Roman" panose="02020603050405020304" pitchFamily="18" charset="0"/>
              </a:rPr>
              <a:t>diye </a:t>
            </a:r>
            <a:r>
              <a:rPr lang="tr-TR" sz="1200" dirty="0" err="1" smtClean="0">
                <a:solidFill>
                  <a:schemeClr val="tx1"/>
                </a:solidFill>
                <a:latin typeface="Times New Roman" panose="02020603050405020304" pitchFamily="18" charset="0"/>
                <a:cs typeface="Times New Roman" panose="02020603050405020304" pitchFamily="18" charset="0"/>
              </a:rPr>
              <a:t>and</a:t>
            </a:r>
            <a:r>
              <a:rPr lang="tr-TR" sz="1200" dirty="0" smtClean="0">
                <a:solidFill>
                  <a:schemeClr val="tx1"/>
                </a:solidFill>
                <a:latin typeface="Times New Roman" panose="02020603050405020304" pitchFamily="18" charset="0"/>
                <a:cs typeface="Times New Roman" panose="02020603050405020304" pitchFamily="18" charset="0"/>
              </a:rPr>
              <a:t> içmiştim. </a:t>
            </a:r>
          </a:p>
          <a:p>
            <a:pPr algn="l" fontAlgn="base"/>
            <a:r>
              <a:rPr lang="tr-TR" sz="1200" b="1" u="sng" dirty="0" smtClean="0">
                <a:solidFill>
                  <a:srgbClr val="0070C0"/>
                </a:solidFill>
                <a:latin typeface="Times New Roman" panose="02020603050405020304" pitchFamily="18" charset="0"/>
                <a:cs typeface="Times New Roman" panose="02020603050405020304" pitchFamily="18" charset="0"/>
              </a:rPr>
              <a:t>Benim şu yastığın altında altınlarım var. Şimdi, sana hakkımı helal edebilmem için onları al bana ver</a:t>
            </a:r>
            <a:r>
              <a:rPr lang="tr-TR" sz="1200" dirty="0" smtClean="0">
                <a:solidFill>
                  <a:schemeClr val="tx1"/>
                </a:solidFill>
                <a:latin typeface="Times New Roman" panose="02020603050405020304" pitchFamily="18" charset="0"/>
                <a:cs typeface="Times New Roman" panose="02020603050405020304" pitchFamily="18" charset="0"/>
              </a:rPr>
              <a:t>.” der. </a:t>
            </a:r>
            <a:r>
              <a:rPr lang="tr-TR" sz="1200" b="1" u="sng" dirty="0" smtClean="0">
                <a:solidFill>
                  <a:srgbClr val="FF0000"/>
                </a:solidFill>
                <a:latin typeface="Times New Roman" panose="02020603050405020304" pitchFamily="18" charset="0"/>
                <a:cs typeface="Times New Roman" panose="02020603050405020304" pitchFamily="18" charset="0"/>
              </a:rPr>
              <a:t>Aslında yastığın altına çakıl taşı vardır ve maksadı da </a:t>
            </a:r>
            <a:r>
              <a:rPr lang="tr-TR" sz="1200" b="1" u="sng" dirty="0" err="1" smtClean="0">
                <a:solidFill>
                  <a:srgbClr val="FF0000"/>
                </a:solidFill>
                <a:latin typeface="Times New Roman" panose="02020603050405020304" pitchFamily="18" charset="0"/>
                <a:cs typeface="Times New Roman" panose="02020603050405020304" pitchFamily="18" charset="0"/>
              </a:rPr>
              <a:t>Fudayl’ı</a:t>
            </a:r>
            <a:r>
              <a:rPr lang="tr-TR" sz="1200" b="1" u="sng" dirty="0" smtClean="0">
                <a:solidFill>
                  <a:srgbClr val="FF0000"/>
                </a:solidFill>
                <a:latin typeface="Times New Roman" panose="02020603050405020304" pitchFamily="18" charset="0"/>
                <a:cs typeface="Times New Roman" panose="02020603050405020304" pitchFamily="18" charset="0"/>
              </a:rPr>
              <a:t> denemektir. </a:t>
            </a:r>
            <a:r>
              <a:rPr lang="tr-TR" sz="1200" dirty="0" smtClean="0">
                <a:solidFill>
                  <a:schemeClr val="tx1"/>
                </a:solidFill>
                <a:latin typeface="Times New Roman" panose="02020603050405020304" pitchFamily="18" charset="0"/>
                <a:cs typeface="Times New Roman" panose="02020603050405020304" pitchFamily="18" charset="0"/>
              </a:rPr>
              <a:t>Ama </a:t>
            </a:r>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elini yastığın altına sokarak bir avuç altın çıkarıp Yahudi’ye verir. Bu defa Yahudi, “</a:t>
            </a:r>
            <a:r>
              <a:rPr lang="tr-TR" sz="1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sana hakkımı helal etmeden evvel bana İslâm’ı </a:t>
            </a:r>
            <a:r>
              <a:rPr lang="tr-TR" sz="1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arzet</a:t>
            </a:r>
            <a:r>
              <a:rPr lang="tr-TR" sz="1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dirty="0" smtClean="0">
                <a:solidFill>
                  <a:schemeClr val="tx1"/>
                </a:solidFill>
                <a:latin typeface="Times New Roman" panose="02020603050405020304" pitchFamily="18" charset="0"/>
                <a:cs typeface="Times New Roman" panose="02020603050405020304" pitchFamily="18" charset="0"/>
              </a:rPr>
              <a:t>” der. </a:t>
            </a:r>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“bu ne hâl böyle?” deyince Yahudi: “</a:t>
            </a:r>
            <a:r>
              <a:rPr lang="tr-TR" sz="1400" b="1" dirty="0" smtClean="0">
                <a:solidFill>
                  <a:srgbClr val="FF0000"/>
                </a:solidFill>
                <a:latin typeface="Times New Roman" panose="02020603050405020304" pitchFamily="18" charset="0"/>
                <a:cs typeface="Times New Roman" panose="02020603050405020304" pitchFamily="18" charset="0"/>
              </a:rPr>
              <a:t>Ben seni imtihan ettim, aslında yastığın altında çakıldan başka bir şey yoktu. Elinde çakılın altın olduğunu görünce anladım ki, samimisin ve dinin de haktır</a:t>
            </a:r>
            <a:r>
              <a:rPr lang="tr-TR" sz="1200" dirty="0" smtClean="0">
                <a:solidFill>
                  <a:schemeClr val="tx1"/>
                </a:solidFill>
                <a:latin typeface="Times New Roman" panose="02020603050405020304" pitchFamily="18" charset="0"/>
                <a:cs typeface="Times New Roman" panose="02020603050405020304" pitchFamily="18" charset="0"/>
              </a:rPr>
              <a:t>.” der ve </a:t>
            </a:r>
            <a:r>
              <a:rPr lang="tr-TR" sz="1200" dirty="0" err="1" smtClean="0">
                <a:solidFill>
                  <a:schemeClr val="tx1"/>
                </a:solidFill>
                <a:latin typeface="Times New Roman" panose="02020603050405020304" pitchFamily="18" charset="0"/>
                <a:cs typeface="Times New Roman" panose="02020603050405020304" pitchFamily="18" charset="0"/>
              </a:rPr>
              <a:t>müslüman</a:t>
            </a:r>
            <a:r>
              <a:rPr lang="tr-TR" sz="1200" dirty="0" smtClean="0">
                <a:solidFill>
                  <a:schemeClr val="tx1"/>
                </a:solidFill>
                <a:latin typeface="Times New Roman" panose="02020603050405020304" pitchFamily="18" charset="0"/>
                <a:cs typeface="Times New Roman" panose="02020603050405020304" pitchFamily="18" charset="0"/>
              </a:rPr>
              <a:t> olur.</a:t>
            </a:r>
          </a:p>
          <a:p>
            <a:pPr algn="l" fontAlgn="base"/>
            <a:r>
              <a:rPr lang="tr-TR" sz="1200" dirty="0" err="1" smtClean="0">
                <a:solidFill>
                  <a:schemeClr val="tx1"/>
                </a:solidFill>
                <a:latin typeface="Times New Roman" panose="02020603050405020304" pitchFamily="18" charset="0"/>
                <a:cs typeface="Times New Roman" panose="02020603050405020304" pitchFamily="18" charset="0"/>
              </a:rPr>
              <a:t>Fudayl</a:t>
            </a:r>
            <a:r>
              <a:rPr lang="tr-TR" sz="1200" dirty="0" smtClean="0">
                <a:solidFill>
                  <a:schemeClr val="tx1"/>
                </a:solidFill>
                <a:latin typeface="Times New Roman" panose="02020603050405020304" pitchFamily="18" charset="0"/>
                <a:cs typeface="Times New Roman" panose="02020603050405020304" pitchFamily="18" charset="0"/>
              </a:rPr>
              <a:t> b. </a:t>
            </a:r>
            <a:r>
              <a:rPr lang="tr-TR" sz="1200" dirty="0" err="1" smtClean="0">
                <a:solidFill>
                  <a:schemeClr val="tx1"/>
                </a:solidFill>
                <a:latin typeface="Times New Roman" panose="02020603050405020304" pitchFamily="18" charset="0"/>
                <a:cs typeface="Times New Roman" panose="02020603050405020304" pitchFamily="18" charset="0"/>
              </a:rPr>
              <a:t>İyaz</a:t>
            </a:r>
            <a:r>
              <a:rPr lang="tr-TR" sz="1200" dirty="0" smtClean="0">
                <a:solidFill>
                  <a:schemeClr val="tx1"/>
                </a:solidFill>
                <a:latin typeface="Times New Roman" panose="02020603050405020304" pitchFamily="18" charset="0"/>
                <a:cs typeface="Times New Roman" panose="02020603050405020304" pitchFamily="18" charset="0"/>
              </a:rPr>
              <a:t> (R.A.), daha sonraları hanımıyla birlikte Mekke’ye gitti. Orada evliyanın halkasına katıldı. </a:t>
            </a:r>
            <a:r>
              <a:rPr lang="tr-TR" sz="1200" b="1" dirty="0" smtClean="0">
                <a:solidFill>
                  <a:schemeClr val="tx1"/>
                </a:solidFill>
                <a:latin typeface="Times New Roman" panose="02020603050405020304" pitchFamily="18" charset="0"/>
                <a:cs typeface="Times New Roman" panose="02020603050405020304" pitchFamily="18" charset="0"/>
              </a:rPr>
              <a:t>İmam-ı Azam Ebu Hanife’nin sohbetlerine iştirak ederek ilim tahsil etti ve hadis rivayetinde bulunacak kadar ilimde derinleşti.</a:t>
            </a:r>
            <a:endParaRPr lang="tr-TR" sz="1200" dirty="0" smtClean="0">
              <a:solidFill>
                <a:schemeClr val="tx1"/>
              </a:solidFill>
              <a:latin typeface="Times New Roman" panose="02020603050405020304" pitchFamily="18" charset="0"/>
              <a:cs typeface="Times New Roman" panose="02020603050405020304" pitchFamily="18" charset="0"/>
            </a:endParaRPr>
          </a:p>
          <a:p>
            <a:pPr algn="l" fontAlgn="base"/>
            <a:r>
              <a:rPr lang="tr-TR" sz="1200" i="1" dirty="0" smtClean="0">
                <a:solidFill>
                  <a:schemeClr val="tx1"/>
                </a:solidFill>
                <a:latin typeface="Times New Roman" panose="02020603050405020304" pitchFamily="18" charset="0"/>
                <a:cs typeface="Times New Roman" panose="02020603050405020304" pitchFamily="18" charset="0"/>
              </a:rPr>
              <a:t> (</a:t>
            </a:r>
            <a:r>
              <a:rPr lang="tr-TR" sz="1200" i="1" dirty="0" err="1" smtClean="0">
                <a:solidFill>
                  <a:schemeClr val="tx1"/>
                </a:solidFill>
                <a:latin typeface="Times New Roman" panose="02020603050405020304" pitchFamily="18" charset="0"/>
                <a:cs typeface="Times New Roman" panose="02020603050405020304" pitchFamily="18" charset="0"/>
              </a:rPr>
              <a:t>Kuşeyrî</a:t>
            </a:r>
            <a:r>
              <a:rPr lang="tr-TR" sz="1200" i="1" dirty="0" smtClean="0">
                <a:solidFill>
                  <a:schemeClr val="tx1"/>
                </a:solidFill>
                <a:latin typeface="Times New Roman" panose="02020603050405020304" pitchFamily="18" charset="0"/>
                <a:cs typeface="Times New Roman" panose="02020603050405020304" pitchFamily="18" charset="0"/>
              </a:rPr>
              <a:t> Risalesi)</a:t>
            </a:r>
            <a:endParaRPr lang="tr-TR" sz="1200" dirty="0" smtClean="0">
              <a:solidFill>
                <a:schemeClr val="tx1"/>
              </a:solidFill>
              <a:latin typeface="Times New Roman" panose="02020603050405020304" pitchFamily="18" charset="0"/>
              <a:cs typeface="Times New Roman" panose="02020603050405020304" pitchFamily="18" charset="0"/>
            </a:endParaRPr>
          </a:p>
          <a:p>
            <a:pPr algn="l"/>
            <a:endParaRPr lang="tr-TR" dirty="0" smtClean="0"/>
          </a:p>
          <a:p>
            <a:pPr algn="l" fontAlgn="base"/>
            <a:r>
              <a:rPr lang="tr-TR" dirty="0" err="1" smtClean="0">
                <a:solidFill>
                  <a:schemeClr val="tx1"/>
                </a:solidFill>
              </a:rPr>
              <a:t>Bişr</a:t>
            </a:r>
            <a:r>
              <a:rPr lang="tr-TR" dirty="0" smtClean="0">
                <a:solidFill>
                  <a:schemeClr val="tx1"/>
                </a:solidFill>
              </a:rPr>
              <a:t>-i Hafi</a:t>
            </a:r>
          </a:p>
          <a:p>
            <a:pPr algn="l" fontAlgn="base"/>
            <a:r>
              <a:rPr lang="tr-TR" dirty="0" smtClean="0">
                <a:solidFill>
                  <a:schemeClr val="tx1"/>
                </a:solidFill>
              </a:rPr>
              <a:t>Manevî semamızın yıldızlarından </a:t>
            </a:r>
            <a:r>
              <a:rPr lang="tr-TR" dirty="0" err="1" smtClean="0">
                <a:solidFill>
                  <a:schemeClr val="tx1"/>
                </a:solidFill>
              </a:rPr>
              <a:t>Bişr</a:t>
            </a:r>
            <a:r>
              <a:rPr lang="tr-TR" dirty="0" smtClean="0">
                <a:solidFill>
                  <a:schemeClr val="tx1"/>
                </a:solidFill>
              </a:rPr>
              <a:t>-i Hafi, h.150 (m.767) yılında </a:t>
            </a:r>
            <a:r>
              <a:rPr lang="tr-TR" dirty="0" err="1" smtClean="0">
                <a:solidFill>
                  <a:schemeClr val="tx1"/>
                </a:solidFill>
              </a:rPr>
              <a:t>Merv’de</a:t>
            </a:r>
            <a:r>
              <a:rPr lang="tr-TR" dirty="0" smtClean="0">
                <a:solidFill>
                  <a:schemeClr val="tx1"/>
                </a:solidFill>
              </a:rPr>
              <a:t> doğdu. </a:t>
            </a:r>
            <a:r>
              <a:rPr lang="tr-TR" b="1" dirty="0" err="1" smtClean="0">
                <a:solidFill>
                  <a:srgbClr val="FF0000"/>
                </a:solidFill>
              </a:rPr>
              <a:t>Merv’in</a:t>
            </a:r>
            <a:r>
              <a:rPr lang="tr-TR" b="1" dirty="0" smtClean="0">
                <a:solidFill>
                  <a:srgbClr val="FF0000"/>
                </a:solidFill>
              </a:rPr>
              <a:t> ileri gelen ailelerinden birine mensuptu. Bağdat’ta yaşadı ve h.227 (m.841) yılında burada vefat eyledi.</a:t>
            </a:r>
          </a:p>
          <a:p>
            <a:pPr algn="l" fontAlgn="base"/>
            <a:r>
              <a:rPr lang="tr-TR" dirty="0" err="1" smtClean="0">
                <a:solidFill>
                  <a:schemeClr val="tx1"/>
                </a:solidFill>
              </a:rPr>
              <a:t>Bişr</a:t>
            </a:r>
            <a:r>
              <a:rPr lang="tr-TR" dirty="0" smtClean="0">
                <a:solidFill>
                  <a:schemeClr val="tx1"/>
                </a:solidFill>
              </a:rPr>
              <a:t>-i </a:t>
            </a:r>
            <a:r>
              <a:rPr lang="tr-TR" dirty="0" err="1" smtClean="0">
                <a:solidFill>
                  <a:schemeClr val="tx1"/>
                </a:solidFill>
              </a:rPr>
              <a:t>Hafî</a:t>
            </a:r>
            <a:r>
              <a:rPr lang="tr-TR" dirty="0" smtClean="0">
                <a:solidFill>
                  <a:schemeClr val="tx1"/>
                </a:solidFill>
              </a:rPr>
              <a:t> Hazretleri, </a:t>
            </a:r>
            <a:r>
              <a:rPr lang="tr-TR" b="1" dirty="0" smtClean="0">
                <a:solidFill>
                  <a:srgbClr val="FF0000"/>
                </a:solidFill>
              </a:rPr>
              <a:t>gençlik yıllarında içki ve işret meclislerinde dolaşırdı. Bir gün sarhoşluktan sendeleye </a:t>
            </a:r>
            <a:r>
              <a:rPr lang="tr-TR" b="1" dirty="0" err="1" smtClean="0">
                <a:solidFill>
                  <a:srgbClr val="FF0000"/>
                </a:solidFill>
              </a:rPr>
              <a:t>sendeleye</a:t>
            </a:r>
            <a:r>
              <a:rPr lang="tr-TR" b="1" dirty="0" smtClean="0">
                <a:solidFill>
                  <a:srgbClr val="FF0000"/>
                </a:solidFill>
              </a:rPr>
              <a:t> yürürken yolda bir kağıt parçası buldu. </a:t>
            </a:r>
            <a:r>
              <a:rPr lang="tr-TR" b="1" dirty="0" smtClean="0">
                <a:solidFill>
                  <a:srgbClr val="0070C0"/>
                </a:solidFill>
              </a:rPr>
              <a:t>Üzerinde </a:t>
            </a:r>
            <a:r>
              <a:rPr lang="tr-TR" b="1" dirty="0" err="1" smtClean="0">
                <a:solidFill>
                  <a:srgbClr val="0070C0"/>
                </a:solidFill>
              </a:rPr>
              <a:t>Bismillahirrahmanirrahim</a:t>
            </a:r>
            <a:r>
              <a:rPr lang="tr-TR" b="1" dirty="0" smtClean="0">
                <a:solidFill>
                  <a:srgbClr val="0070C0"/>
                </a:solidFill>
              </a:rPr>
              <a:t> yazılıydı. </a:t>
            </a:r>
            <a:r>
              <a:rPr lang="tr-TR" sz="1400" b="1" u="sng" dirty="0" smtClean="0">
                <a:solidFill>
                  <a:srgbClr val="00B050"/>
                </a:solidFill>
              </a:rPr>
              <a:t>Onu hürmetle eline aldı, temizledi, üzerine misk sürdü, öptü ve gözlerine sürerek temiz bir yere koydu. </a:t>
            </a:r>
          </a:p>
          <a:p>
            <a:pPr algn="l" fontAlgn="base"/>
            <a:r>
              <a:rPr lang="tr-TR" b="1" u="sng" dirty="0" smtClean="0">
                <a:solidFill>
                  <a:schemeClr val="tx1"/>
                </a:solidFill>
              </a:rPr>
              <a:t>O gece şeyhlerden biri rüyasında kendisine şöyle </a:t>
            </a:r>
            <a:r>
              <a:rPr lang="tr-TR" b="1" u="sng" dirty="0" err="1" smtClean="0">
                <a:solidFill>
                  <a:schemeClr val="tx1"/>
                </a:solidFill>
              </a:rPr>
              <a:t>hitab</a:t>
            </a:r>
            <a:r>
              <a:rPr lang="tr-TR" b="1" u="sng" dirty="0" smtClean="0">
                <a:solidFill>
                  <a:schemeClr val="tx1"/>
                </a:solidFill>
              </a:rPr>
              <a:t> edildiğini duydu:</a:t>
            </a:r>
          </a:p>
          <a:p>
            <a:pPr algn="l" fontAlgn="base"/>
            <a:r>
              <a:rPr lang="tr-TR" dirty="0" smtClean="0">
                <a:solidFill>
                  <a:schemeClr val="tx1"/>
                </a:solidFill>
              </a:rPr>
              <a:t>“</a:t>
            </a:r>
            <a:r>
              <a:rPr lang="tr-TR" sz="1400" b="1" dirty="0" err="1" smtClean="0">
                <a:solidFill>
                  <a:srgbClr val="FF0000"/>
                </a:solidFill>
              </a:rPr>
              <a:t>Bişr’e</a:t>
            </a:r>
            <a:r>
              <a:rPr lang="tr-TR" sz="1400" b="1" dirty="0" smtClean="0">
                <a:solidFill>
                  <a:srgbClr val="FF0000"/>
                </a:solidFill>
              </a:rPr>
              <a:t> varıp de ki: </a:t>
            </a:r>
            <a:r>
              <a:rPr lang="tr-TR" sz="1400" b="1" dirty="0" smtClean="0">
                <a:solidFill>
                  <a:srgbClr val="0070C0"/>
                </a:solidFill>
              </a:rPr>
              <a:t>Bizim ismimizi misk kokulu bir hale getirdin. Biz de seni misk kokulu yaptık. </a:t>
            </a:r>
            <a:r>
              <a:rPr lang="tr-TR" sz="1400" b="1" dirty="0" smtClean="0">
                <a:solidFill>
                  <a:srgbClr val="00B050"/>
                </a:solidFill>
              </a:rPr>
              <a:t>İsmimizi yücelttin, biz de seni yücelttik. </a:t>
            </a:r>
            <a:r>
              <a:rPr lang="tr-TR" sz="1400" b="1" dirty="0" smtClean="0">
                <a:solidFill>
                  <a:srgbClr val="002060"/>
                </a:solidFill>
              </a:rPr>
              <a:t>İsmimizi temizleyip arındırdın, biz de seni arındırdık. </a:t>
            </a:r>
            <a:r>
              <a:rPr lang="tr-TR" sz="1400" b="1" dirty="0" smtClean="0">
                <a:solidFill>
                  <a:srgbClr val="FF0000"/>
                </a:solidFill>
              </a:rPr>
              <a:t>İzzetime </a:t>
            </a:r>
            <a:r>
              <a:rPr lang="tr-TR" sz="1400" b="1" dirty="0" err="1" smtClean="0">
                <a:solidFill>
                  <a:srgbClr val="FF0000"/>
                </a:solidFill>
              </a:rPr>
              <a:t>and</a:t>
            </a:r>
            <a:r>
              <a:rPr lang="tr-TR" sz="1400" b="1" dirty="0" smtClean="0">
                <a:solidFill>
                  <a:srgbClr val="FF0000"/>
                </a:solidFill>
              </a:rPr>
              <a:t> olsun ki, dünyada da ahirette de ismini hoş hale getireceğim</a:t>
            </a:r>
            <a:r>
              <a:rPr lang="tr-TR" dirty="0" smtClean="0">
                <a:solidFill>
                  <a:schemeClr val="tx1"/>
                </a:solidFill>
              </a:rPr>
              <a:t>!”</a:t>
            </a:r>
          </a:p>
          <a:p>
            <a:pPr algn="l" fontAlgn="base"/>
            <a:r>
              <a:rPr lang="tr-TR" dirty="0" smtClean="0">
                <a:solidFill>
                  <a:schemeClr val="tx1"/>
                </a:solidFill>
              </a:rPr>
              <a:t>Bu </a:t>
            </a:r>
            <a:r>
              <a:rPr lang="tr-TR" dirty="0" err="1" smtClean="0">
                <a:solidFill>
                  <a:schemeClr val="tx1"/>
                </a:solidFill>
              </a:rPr>
              <a:t>hitab</a:t>
            </a:r>
            <a:r>
              <a:rPr lang="tr-TR" dirty="0" smtClean="0">
                <a:solidFill>
                  <a:schemeClr val="tx1"/>
                </a:solidFill>
              </a:rPr>
              <a:t> üzerine </a:t>
            </a:r>
            <a:r>
              <a:rPr lang="tr-TR" b="1" u="sng" dirty="0" smtClean="0">
                <a:solidFill>
                  <a:schemeClr val="tx1"/>
                </a:solidFill>
                <a:effectLst>
                  <a:outerShdw blurRad="38100" dist="38100" dir="2700000" algn="tl">
                    <a:srgbClr val="000000">
                      <a:alpha val="43137"/>
                    </a:srgbClr>
                  </a:outerShdw>
                </a:effectLst>
              </a:rPr>
              <a:t>şeyh</a:t>
            </a:r>
            <a:r>
              <a:rPr lang="tr-TR" dirty="0" smtClean="0">
                <a:solidFill>
                  <a:schemeClr val="tx1"/>
                </a:solidFill>
              </a:rPr>
              <a:t>: “</a:t>
            </a:r>
            <a:r>
              <a:rPr lang="tr-TR" b="1" u="sng" dirty="0" err="1" smtClean="0">
                <a:solidFill>
                  <a:srgbClr val="7030A0"/>
                </a:solidFill>
              </a:rPr>
              <a:t>Bişr</a:t>
            </a:r>
            <a:r>
              <a:rPr lang="tr-TR" b="1" u="sng" dirty="0" smtClean="0">
                <a:solidFill>
                  <a:srgbClr val="7030A0"/>
                </a:solidFill>
              </a:rPr>
              <a:t>, </a:t>
            </a:r>
            <a:r>
              <a:rPr lang="tr-TR" b="1" u="sng" dirty="0" err="1" smtClean="0">
                <a:solidFill>
                  <a:srgbClr val="7030A0"/>
                </a:solidFill>
              </a:rPr>
              <a:t>fasık</a:t>
            </a:r>
            <a:r>
              <a:rPr lang="tr-TR" b="1" u="sng" dirty="0" smtClean="0">
                <a:solidFill>
                  <a:srgbClr val="7030A0"/>
                </a:solidFill>
              </a:rPr>
              <a:t> bir kişidir, galiba gördüğüm rüya asılsızdır</a:t>
            </a:r>
            <a:r>
              <a:rPr lang="tr-TR" dirty="0" smtClean="0">
                <a:solidFill>
                  <a:schemeClr val="tx1"/>
                </a:solidFill>
              </a:rPr>
              <a:t>” diye düşündü. </a:t>
            </a:r>
            <a:r>
              <a:rPr lang="tr-TR" b="1" dirty="0" smtClean="0">
                <a:solidFill>
                  <a:srgbClr val="0070C0"/>
                </a:solidFill>
              </a:rPr>
              <a:t>Kalktı, abdest aldı, namaz kılıp yattı. Fakat yine aynı hitabı işitti. Bu hal üç kere tekrar etti. </a:t>
            </a:r>
            <a:r>
              <a:rPr lang="tr-TR" b="1" dirty="0" smtClean="0">
                <a:solidFill>
                  <a:schemeClr val="tx1"/>
                </a:solidFill>
              </a:rPr>
              <a:t>Sabah kalkıp </a:t>
            </a:r>
            <a:r>
              <a:rPr lang="tr-TR" b="1" dirty="0" err="1" smtClean="0">
                <a:solidFill>
                  <a:schemeClr val="tx1"/>
                </a:solidFill>
              </a:rPr>
              <a:t>Bişr’i</a:t>
            </a:r>
            <a:r>
              <a:rPr lang="tr-TR" b="1" dirty="0" smtClean="0">
                <a:solidFill>
                  <a:schemeClr val="tx1"/>
                </a:solidFill>
              </a:rPr>
              <a:t> aradı. “O şarap meclisindedir.” denilince meyhaneye gitti</a:t>
            </a:r>
            <a:r>
              <a:rPr lang="tr-TR" dirty="0" smtClean="0">
                <a:solidFill>
                  <a:schemeClr val="tx1"/>
                </a:solidFill>
              </a:rPr>
              <a:t>. O sırada </a:t>
            </a:r>
            <a:r>
              <a:rPr lang="tr-TR" dirty="0" err="1" smtClean="0">
                <a:solidFill>
                  <a:schemeClr val="tx1"/>
                </a:solidFill>
              </a:rPr>
              <a:t>Bişr</a:t>
            </a:r>
            <a:r>
              <a:rPr lang="tr-TR" dirty="0" smtClean="0">
                <a:solidFill>
                  <a:schemeClr val="tx1"/>
                </a:solidFill>
              </a:rPr>
              <a:t> sarhoş bir halde bulunuyordu. Şeyh, “</a:t>
            </a:r>
            <a:r>
              <a:rPr lang="tr-TR" dirty="0" smtClean="0">
                <a:solidFill>
                  <a:srgbClr val="0070C0"/>
                </a:solidFill>
              </a:rPr>
              <a:t>Ey </a:t>
            </a:r>
            <a:r>
              <a:rPr lang="tr-TR" dirty="0" err="1" smtClean="0">
                <a:solidFill>
                  <a:srgbClr val="0070C0"/>
                </a:solidFill>
              </a:rPr>
              <a:t>Bişr</a:t>
            </a:r>
            <a:r>
              <a:rPr lang="tr-TR" dirty="0" smtClean="0">
                <a:solidFill>
                  <a:srgbClr val="0070C0"/>
                </a:solidFill>
              </a:rPr>
              <a:t>! Sana biri bir haber getirmiş</a:t>
            </a:r>
            <a:r>
              <a:rPr lang="tr-TR" dirty="0" smtClean="0">
                <a:solidFill>
                  <a:schemeClr val="tx1"/>
                </a:solidFill>
              </a:rPr>
              <a:t>.” diye içeriye haber saldı. </a:t>
            </a:r>
            <a:r>
              <a:rPr lang="tr-TR" dirty="0" err="1" smtClean="0">
                <a:solidFill>
                  <a:schemeClr val="tx1"/>
                </a:solidFill>
              </a:rPr>
              <a:t>Bişr</a:t>
            </a:r>
            <a:r>
              <a:rPr lang="tr-TR" dirty="0" smtClean="0">
                <a:solidFill>
                  <a:schemeClr val="tx1"/>
                </a:solidFill>
              </a:rPr>
              <a:t>: “</a:t>
            </a:r>
            <a:r>
              <a:rPr lang="tr-TR" b="1" dirty="0" smtClean="0">
                <a:solidFill>
                  <a:srgbClr val="FF0000"/>
                </a:solidFill>
                <a:effectLst>
                  <a:outerShdw blurRad="38100" dist="38100" dir="2700000" algn="tl">
                    <a:srgbClr val="000000">
                      <a:alpha val="43137"/>
                    </a:srgbClr>
                  </a:outerShdw>
                </a:effectLst>
              </a:rPr>
              <a:t>Gidip ona, ‘Bu haberi kimden getirdin?’ </a:t>
            </a:r>
            <a:r>
              <a:rPr lang="tr-TR" dirty="0" smtClean="0">
                <a:solidFill>
                  <a:schemeClr val="tx1"/>
                </a:solidFill>
              </a:rPr>
              <a:t>diye sorunuz.” Şeyh, “</a:t>
            </a:r>
            <a:r>
              <a:rPr lang="tr-TR" b="1" u="sng" dirty="0" smtClean="0">
                <a:solidFill>
                  <a:schemeClr val="tx1"/>
                </a:solidFill>
              </a:rPr>
              <a:t>Haber Yüce Allah’tandır</a:t>
            </a:r>
            <a:r>
              <a:rPr lang="tr-TR" dirty="0" smtClean="0">
                <a:solidFill>
                  <a:schemeClr val="tx1"/>
                </a:solidFill>
              </a:rPr>
              <a:t>.” diye karşılık verince </a:t>
            </a:r>
            <a:r>
              <a:rPr lang="tr-TR" dirty="0" err="1" smtClean="0">
                <a:solidFill>
                  <a:schemeClr val="tx1"/>
                </a:solidFill>
              </a:rPr>
              <a:t>Bişr</a:t>
            </a:r>
            <a:r>
              <a:rPr lang="tr-TR" dirty="0" smtClean="0">
                <a:solidFill>
                  <a:schemeClr val="tx1"/>
                </a:solidFill>
              </a:rPr>
              <a:t> ağladı ve: “</a:t>
            </a:r>
            <a:r>
              <a:rPr lang="tr-TR" b="1" u="sng" dirty="0" smtClean="0">
                <a:solidFill>
                  <a:srgbClr val="FF0000"/>
                </a:solidFill>
              </a:rPr>
              <a:t>Eyvah o beni azarlayacak</a:t>
            </a:r>
            <a:r>
              <a:rPr lang="tr-TR" dirty="0" smtClean="0">
                <a:solidFill>
                  <a:schemeClr val="tx1"/>
                </a:solidFill>
              </a:rPr>
              <a:t>.” dedi. Şeyh, “Hiç de öyle değil.” dedi. </a:t>
            </a:r>
            <a:r>
              <a:rPr lang="tr-TR" dirty="0" err="1" smtClean="0">
                <a:solidFill>
                  <a:schemeClr val="tx1"/>
                </a:solidFill>
              </a:rPr>
              <a:t>Bişr</a:t>
            </a:r>
            <a:r>
              <a:rPr lang="tr-TR" dirty="0" smtClean="0">
                <a:solidFill>
                  <a:schemeClr val="tx1"/>
                </a:solidFill>
              </a:rPr>
              <a:t>, “</a:t>
            </a:r>
            <a:r>
              <a:rPr lang="tr-TR" dirty="0" err="1" smtClean="0">
                <a:solidFill>
                  <a:schemeClr val="tx1"/>
                </a:solidFill>
              </a:rPr>
              <a:t>Ahbaplarla</a:t>
            </a:r>
            <a:r>
              <a:rPr lang="tr-TR" dirty="0" smtClean="0">
                <a:solidFill>
                  <a:schemeClr val="tx1"/>
                </a:solidFill>
              </a:rPr>
              <a:t> konuşmam için biraz bekle.” dedi. Gidip arkadaşlarına: “</a:t>
            </a:r>
            <a:r>
              <a:rPr lang="tr-TR" b="1" u="sng" dirty="0" smtClean="0">
                <a:solidFill>
                  <a:srgbClr val="FF0000"/>
                </a:solidFill>
              </a:rPr>
              <a:t>Dostlar! Bizi davet etmişler, gidiyoruz. Sizleri de O’na ısmarlıyorum. Beni bir daha asla meyhanede bulamayacaksınız.</a:t>
            </a:r>
            <a:r>
              <a:rPr lang="tr-TR" dirty="0" smtClean="0">
                <a:solidFill>
                  <a:schemeClr val="tx1"/>
                </a:solidFill>
              </a:rPr>
              <a:t>” dedi.</a:t>
            </a:r>
          </a:p>
          <a:p>
            <a:pPr algn="l" fontAlgn="base"/>
            <a:r>
              <a:rPr lang="tr-TR" sz="1200" dirty="0" smtClean="0">
                <a:solidFill>
                  <a:schemeClr val="tx1"/>
                </a:solidFill>
              </a:rPr>
              <a:t>Sonra da </a:t>
            </a:r>
            <a:r>
              <a:rPr lang="tr-TR" sz="1200" b="1" dirty="0" smtClean="0">
                <a:solidFill>
                  <a:srgbClr val="FF0000"/>
                </a:solidFill>
              </a:rPr>
              <a:t>perişan bir halde, baş açık, yalınayak dışarı çıkıp </a:t>
            </a:r>
            <a:r>
              <a:rPr lang="tr-TR" sz="1200" b="1" dirty="0" err="1" smtClean="0">
                <a:solidFill>
                  <a:srgbClr val="FF0000"/>
                </a:solidFill>
              </a:rPr>
              <a:t>tevbe</a:t>
            </a:r>
            <a:r>
              <a:rPr lang="tr-TR" sz="1200" b="1" dirty="0" smtClean="0">
                <a:solidFill>
                  <a:srgbClr val="FF0000"/>
                </a:solidFill>
              </a:rPr>
              <a:t> etti. </a:t>
            </a:r>
            <a:r>
              <a:rPr lang="tr-TR" sz="1200" b="1" dirty="0" err="1" smtClean="0">
                <a:solidFill>
                  <a:srgbClr val="FF0000"/>
                </a:solidFill>
              </a:rPr>
              <a:t>Zühd</a:t>
            </a:r>
            <a:r>
              <a:rPr lang="tr-TR" sz="1200" b="1" dirty="0" smtClean="0">
                <a:solidFill>
                  <a:srgbClr val="FF0000"/>
                </a:solidFill>
              </a:rPr>
              <a:t> yolunu tuttu</a:t>
            </a:r>
            <a:r>
              <a:rPr lang="tr-TR" sz="1200" dirty="0" smtClean="0">
                <a:solidFill>
                  <a:schemeClr val="tx1"/>
                </a:solidFill>
              </a:rPr>
              <a:t>, evliyanın devletli eteğine sarıldı.</a:t>
            </a:r>
          </a:p>
          <a:p>
            <a:pPr algn="l" fontAlgn="base"/>
            <a:r>
              <a:rPr lang="tr-TR" sz="1200" dirty="0" smtClean="0">
                <a:solidFill>
                  <a:schemeClr val="tx1"/>
                </a:solidFill>
              </a:rPr>
              <a:t>Bu olaydan sonra </a:t>
            </a:r>
            <a:r>
              <a:rPr lang="tr-TR" sz="1200" b="1" u="sng" dirty="0" err="1" smtClean="0">
                <a:solidFill>
                  <a:srgbClr val="FF0000"/>
                </a:solidFill>
              </a:rPr>
              <a:t>Bişr</a:t>
            </a:r>
            <a:r>
              <a:rPr lang="tr-TR" sz="1200" b="1" u="sng" dirty="0" smtClean="0">
                <a:solidFill>
                  <a:srgbClr val="FF0000"/>
                </a:solidFill>
              </a:rPr>
              <a:t>, bir daha asla ayağına ayakkabı giymedi. </a:t>
            </a:r>
            <a:r>
              <a:rPr lang="tr-TR" sz="1200" dirty="0" smtClean="0">
                <a:solidFill>
                  <a:schemeClr val="tx1"/>
                </a:solidFill>
              </a:rPr>
              <a:t>Bundan dolayı kendisine “</a:t>
            </a:r>
            <a:r>
              <a:rPr lang="tr-TR" sz="1200" dirty="0" err="1" smtClean="0">
                <a:solidFill>
                  <a:schemeClr val="tx1"/>
                </a:solidFill>
              </a:rPr>
              <a:t>haffi</a:t>
            </a:r>
            <a:r>
              <a:rPr lang="tr-TR" sz="1200" dirty="0" smtClean="0">
                <a:solidFill>
                  <a:schemeClr val="tx1"/>
                </a:solidFill>
              </a:rPr>
              <a:t>”, yani yalınayak gezen denildi. </a:t>
            </a:r>
            <a:r>
              <a:rPr lang="tr-TR" sz="1200" dirty="0" smtClean="0">
                <a:solidFill>
                  <a:srgbClr val="FF0000"/>
                </a:solidFill>
              </a:rPr>
              <a:t>“Niçin ayağına ayakkabı giymiyorsun?</a:t>
            </a:r>
            <a:r>
              <a:rPr lang="tr-TR" sz="1200" dirty="0" smtClean="0">
                <a:solidFill>
                  <a:schemeClr val="tx1"/>
                </a:solidFill>
              </a:rPr>
              <a:t>” diye soranlara, “</a:t>
            </a:r>
            <a:r>
              <a:rPr lang="tr-TR" sz="1200" b="1" u="sng" dirty="0" smtClean="0">
                <a:solidFill>
                  <a:srgbClr val="FF0000"/>
                </a:solidFill>
              </a:rPr>
              <a:t>Çünkü O’na </a:t>
            </a:r>
            <a:r>
              <a:rPr lang="tr-TR" sz="1200" b="1" u="sng" dirty="0" err="1" smtClean="0">
                <a:solidFill>
                  <a:srgbClr val="FF0000"/>
                </a:solidFill>
              </a:rPr>
              <a:t>misâk</a:t>
            </a:r>
            <a:r>
              <a:rPr lang="tr-TR" sz="1200" b="1" u="sng" dirty="0" smtClean="0">
                <a:solidFill>
                  <a:srgbClr val="FF0000"/>
                </a:solidFill>
              </a:rPr>
              <a:t> verdiğim gün yalınayaktım, şimdi ayağıma ayakkabı giymekten utanıyorum</a:t>
            </a:r>
            <a:r>
              <a:rPr lang="tr-TR" sz="1200" dirty="0" smtClean="0">
                <a:solidFill>
                  <a:schemeClr val="tx1"/>
                </a:solidFill>
              </a:rPr>
              <a:t>.” diye cevap verirdi.</a:t>
            </a:r>
          </a:p>
          <a:p>
            <a:pPr algn="l" fontAlgn="base"/>
            <a:r>
              <a:rPr lang="tr-TR" sz="1200" b="1" dirty="0" err="1" smtClean="0">
                <a:solidFill>
                  <a:schemeClr val="tx1"/>
                </a:solidFill>
              </a:rPr>
              <a:t>Fudayl</a:t>
            </a:r>
            <a:r>
              <a:rPr lang="tr-TR" sz="1200" b="1" dirty="0" smtClean="0">
                <a:solidFill>
                  <a:schemeClr val="tx1"/>
                </a:solidFill>
              </a:rPr>
              <a:t> b. </a:t>
            </a:r>
            <a:r>
              <a:rPr lang="tr-TR" sz="1200" b="1" dirty="0" err="1" smtClean="0">
                <a:solidFill>
                  <a:schemeClr val="tx1"/>
                </a:solidFill>
              </a:rPr>
              <a:t>İyaz</a:t>
            </a:r>
            <a:r>
              <a:rPr lang="tr-TR" sz="1200" b="1" dirty="0" smtClean="0">
                <a:solidFill>
                  <a:schemeClr val="tx1"/>
                </a:solidFill>
              </a:rPr>
              <a:t> </a:t>
            </a:r>
            <a:r>
              <a:rPr lang="tr-TR" sz="1200" dirty="0" smtClean="0">
                <a:solidFill>
                  <a:schemeClr val="tx1"/>
                </a:solidFill>
              </a:rPr>
              <a:t>(K.S.)’</a:t>
            </a:r>
            <a:r>
              <a:rPr lang="tr-TR" sz="1200" dirty="0" err="1" smtClean="0">
                <a:solidFill>
                  <a:schemeClr val="tx1"/>
                </a:solidFill>
              </a:rPr>
              <a:t>ın</a:t>
            </a:r>
            <a:r>
              <a:rPr lang="tr-TR" sz="1200" dirty="0" smtClean="0">
                <a:solidFill>
                  <a:schemeClr val="tx1"/>
                </a:solidFill>
              </a:rPr>
              <a:t> sohbetlerine katılan </a:t>
            </a:r>
            <a:r>
              <a:rPr lang="tr-TR" sz="1200" dirty="0" err="1" smtClean="0">
                <a:solidFill>
                  <a:schemeClr val="tx1"/>
                </a:solidFill>
              </a:rPr>
              <a:t>Bişr</a:t>
            </a:r>
            <a:r>
              <a:rPr lang="tr-TR" sz="1200" dirty="0" smtClean="0">
                <a:solidFill>
                  <a:schemeClr val="tx1"/>
                </a:solidFill>
              </a:rPr>
              <a:t>-i </a:t>
            </a:r>
            <a:r>
              <a:rPr lang="tr-TR" sz="1200" dirty="0" err="1" smtClean="0">
                <a:solidFill>
                  <a:schemeClr val="tx1"/>
                </a:solidFill>
              </a:rPr>
              <a:t>Hafî</a:t>
            </a:r>
            <a:r>
              <a:rPr lang="tr-TR" sz="1200" dirty="0" smtClean="0">
                <a:solidFill>
                  <a:schemeClr val="tx1"/>
                </a:solidFill>
              </a:rPr>
              <a:t>, bu </a:t>
            </a:r>
            <a:r>
              <a:rPr lang="tr-TR" sz="1200" dirty="0" err="1" smtClean="0">
                <a:solidFill>
                  <a:schemeClr val="tx1"/>
                </a:solidFill>
              </a:rPr>
              <a:t>sufi</a:t>
            </a:r>
            <a:r>
              <a:rPr lang="tr-TR" sz="1200" dirty="0" smtClean="0">
                <a:solidFill>
                  <a:schemeClr val="tx1"/>
                </a:solidFill>
              </a:rPr>
              <a:t> muhaddisten başka  </a:t>
            </a:r>
            <a:r>
              <a:rPr lang="tr-TR" sz="1200" b="1" u="sng" dirty="0" smtClean="0">
                <a:solidFill>
                  <a:schemeClr val="tx1"/>
                </a:solidFill>
              </a:rPr>
              <a:t>Enes b. Malik, Abdullah b. Mübarek </a:t>
            </a:r>
            <a:r>
              <a:rPr lang="tr-TR" sz="1200" dirty="0" smtClean="0">
                <a:solidFill>
                  <a:schemeClr val="tx1"/>
                </a:solidFill>
              </a:rPr>
              <a:t>gibi bir çok alimden </a:t>
            </a:r>
            <a:r>
              <a:rPr lang="tr-TR" sz="1200" b="1" u="sng" dirty="0" smtClean="0">
                <a:solidFill>
                  <a:schemeClr val="tx1"/>
                </a:solidFill>
              </a:rPr>
              <a:t>hadis öğrendi</a:t>
            </a:r>
            <a:r>
              <a:rPr lang="tr-TR" sz="1200" dirty="0" smtClean="0">
                <a:solidFill>
                  <a:schemeClr val="tx1"/>
                </a:solidFill>
              </a:rPr>
              <a:t>. </a:t>
            </a:r>
            <a:r>
              <a:rPr lang="tr-TR" sz="1200" b="1" u="sng" dirty="0" err="1" smtClean="0">
                <a:solidFill>
                  <a:schemeClr val="tx1"/>
                </a:solidFill>
              </a:rPr>
              <a:t>Ahmed</a:t>
            </a:r>
            <a:r>
              <a:rPr lang="tr-TR" sz="1200" b="1" u="sng" dirty="0" smtClean="0">
                <a:solidFill>
                  <a:schemeClr val="tx1"/>
                </a:solidFill>
              </a:rPr>
              <a:t> b. </a:t>
            </a:r>
            <a:r>
              <a:rPr lang="tr-TR" sz="1200" b="1" u="sng" dirty="0" err="1" smtClean="0">
                <a:solidFill>
                  <a:schemeClr val="tx1"/>
                </a:solidFill>
              </a:rPr>
              <a:t>Hanbel</a:t>
            </a:r>
            <a:r>
              <a:rPr lang="tr-TR" sz="1200" b="1" u="sng" dirty="0" smtClean="0">
                <a:solidFill>
                  <a:schemeClr val="tx1"/>
                </a:solidFill>
              </a:rPr>
              <a:t> </a:t>
            </a:r>
            <a:r>
              <a:rPr lang="tr-TR" sz="1200" dirty="0" smtClean="0">
                <a:solidFill>
                  <a:schemeClr val="tx1"/>
                </a:solidFill>
              </a:rPr>
              <a:t>başta olmak üzere devrinin büyük hadis alimleri kendisinden hadis rivayet ettiler.</a:t>
            </a:r>
          </a:p>
          <a:p>
            <a:pPr algn="l" fontAlgn="base"/>
            <a:r>
              <a:rPr lang="tr-TR" sz="1200" dirty="0" smtClean="0">
                <a:solidFill>
                  <a:schemeClr val="tx1"/>
                </a:solidFill>
              </a:rPr>
              <a:t>Naklederler ki, </a:t>
            </a:r>
            <a:r>
              <a:rPr lang="tr-TR" sz="1200" b="1" dirty="0" smtClean="0">
                <a:solidFill>
                  <a:srgbClr val="FF0000"/>
                </a:solidFill>
              </a:rPr>
              <a:t>hayatta olduğu müddetçe yalınayak gezdiği için hayvanlar ona hürmeten sokaklarda hiç terslemezlerdi. </a:t>
            </a:r>
            <a:r>
              <a:rPr lang="tr-TR" sz="1200" dirty="0" smtClean="0">
                <a:solidFill>
                  <a:schemeClr val="tx1"/>
                </a:solidFill>
              </a:rPr>
              <a:t>Bir gün bir şahıs sokakta hayvan tersi görünce: “Eyvah! </a:t>
            </a:r>
            <a:r>
              <a:rPr lang="tr-TR" sz="1200" dirty="0" err="1" smtClean="0">
                <a:solidFill>
                  <a:schemeClr val="tx1"/>
                </a:solidFill>
              </a:rPr>
              <a:t>Bişr</a:t>
            </a:r>
            <a:r>
              <a:rPr lang="tr-TR" sz="1200" dirty="0" smtClean="0">
                <a:solidFill>
                  <a:schemeClr val="tx1"/>
                </a:solidFill>
              </a:rPr>
              <a:t> gitti!” diye feryadı bastı. Araştırdılar, adamın dediği doğru çıktı. “Bunu nasıl anladın?” diyenlere: “Çünkü” dedi; “</a:t>
            </a:r>
            <a:r>
              <a:rPr lang="tr-TR" sz="1200" b="1" dirty="0" smtClean="0">
                <a:solidFill>
                  <a:srgbClr val="FF0000"/>
                </a:solidFill>
              </a:rPr>
              <a:t>O hayatta olduğu sürece, Bağdat’ın hiçbir sokağı hayvan tersiyle kirlenmemişti. Bu sefer ise alışılmışın aksine bir durum gördüm. Anladım ki, </a:t>
            </a:r>
            <a:r>
              <a:rPr lang="tr-TR" sz="1200" b="1" dirty="0" err="1" smtClean="0">
                <a:solidFill>
                  <a:srgbClr val="FF0000"/>
                </a:solidFill>
              </a:rPr>
              <a:t>Bişr</a:t>
            </a:r>
            <a:r>
              <a:rPr lang="tr-TR" sz="1200" b="1" dirty="0" smtClean="0">
                <a:solidFill>
                  <a:srgbClr val="FF0000"/>
                </a:solidFill>
              </a:rPr>
              <a:t> artık hayatta değil</a:t>
            </a:r>
            <a:r>
              <a:rPr lang="tr-TR" sz="1200" dirty="0" smtClean="0">
                <a:solidFill>
                  <a:schemeClr val="tx1"/>
                </a:solidFill>
              </a:rPr>
              <a:t>!” http://semerkanddergisi.com/bisr-i-hafi/</a:t>
            </a:r>
          </a:p>
          <a:p>
            <a:pPr algn="l"/>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6B6A4-3783-45AC-A029-8E42DA79793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67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endParaRPr lang="tr-TR" sz="1200" dirty="0" smtClean="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88</a:t>
            </a:fld>
            <a:endParaRPr lang="tr-TR"/>
          </a:p>
        </p:txBody>
      </p:sp>
    </p:spTree>
    <p:extLst>
      <p:ext uri="{BB962C8B-B14F-4D97-AF65-F5344CB8AC3E}">
        <p14:creationId xmlns:p14="http://schemas.microsoft.com/office/powerpoint/2010/main" val="374902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endParaRPr lang="tr-TR" sz="1200" dirty="0" smtClean="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89</a:t>
            </a:fld>
            <a:endParaRPr lang="tr-TR"/>
          </a:p>
        </p:txBody>
      </p:sp>
    </p:spTree>
    <p:extLst>
      <p:ext uri="{BB962C8B-B14F-4D97-AF65-F5344CB8AC3E}">
        <p14:creationId xmlns:p14="http://schemas.microsoft.com/office/powerpoint/2010/main" val="192347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t"/>
            <a:endParaRPr lang="tr-TR" sz="1200" dirty="0" smtClean="0">
              <a:solidFill>
                <a:schemeClr val="tx1"/>
              </a:solidFill>
            </a:endParaRPr>
          </a:p>
        </p:txBody>
      </p:sp>
      <p:sp>
        <p:nvSpPr>
          <p:cNvPr id="4" name="Slayt Numarası Yer Tutucusu 3"/>
          <p:cNvSpPr>
            <a:spLocks noGrp="1"/>
          </p:cNvSpPr>
          <p:nvPr>
            <p:ph type="sldNum" sz="quarter" idx="10"/>
          </p:nvPr>
        </p:nvSpPr>
        <p:spPr/>
        <p:txBody>
          <a:bodyPr/>
          <a:lstStyle/>
          <a:p>
            <a:fld id="{484171D2-97DA-4476-8EEC-C610B0985D96}" type="slidenum">
              <a:rPr lang="tr-TR" smtClean="0"/>
              <a:pPr/>
              <a:t>90</a:t>
            </a:fld>
            <a:endParaRPr lang="tr-TR"/>
          </a:p>
        </p:txBody>
      </p:sp>
    </p:spTree>
    <p:extLst>
      <p:ext uri="{BB962C8B-B14F-4D97-AF65-F5344CB8AC3E}">
        <p14:creationId xmlns:p14="http://schemas.microsoft.com/office/powerpoint/2010/main" val="294640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23</a:t>
            </a:fld>
            <a:endParaRPr lang="tr-TR"/>
          </a:p>
        </p:txBody>
      </p:sp>
    </p:spTree>
    <p:extLst>
      <p:ext uri="{BB962C8B-B14F-4D97-AF65-F5344CB8AC3E}">
        <p14:creationId xmlns:p14="http://schemas.microsoft.com/office/powerpoint/2010/main" val="207220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dirty="0" smtClean="0">
                <a:solidFill>
                  <a:schemeClr val="tx1"/>
                </a:solidFill>
              </a:rPr>
              <a:t>Camiler Allah, vatan, millet ve bayrak sevgisinin gönüllere nakşedildiği halk mektepleridir. Camiler ve minarelerde okunan salalar, ezanlar bağımsızlığımızın en güzel ilham kaynağıdır. </a:t>
            </a:r>
          </a:p>
          <a:p>
            <a:r>
              <a:rPr lang="tr-TR" sz="1400" b="1" dirty="0" smtClean="0">
                <a:solidFill>
                  <a:srgbClr val="FF0000"/>
                </a:solidFill>
              </a:rPr>
              <a:t>Kubbesiyle Müslüman yürekleri  “</a:t>
            </a:r>
            <a:r>
              <a:rPr lang="tr-TR" sz="1400" b="1" dirty="0" err="1" smtClean="0">
                <a:solidFill>
                  <a:srgbClr val="FF0000"/>
                </a:solidFill>
              </a:rPr>
              <a:t>tevhid</a:t>
            </a:r>
            <a:r>
              <a:rPr lang="tr-TR" sz="1400" b="1" dirty="0" smtClean="0">
                <a:solidFill>
                  <a:srgbClr val="FF0000"/>
                </a:solidFill>
              </a:rPr>
              <a:t>” eden; </a:t>
            </a:r>
          </a:p>
          <a:p>
            <a:r>
              <a:rPr lang="tr-TR" sz="1400" b="1" dirty="0" smtClean="0">
                <a:solidFill>
                  <a:srgbClr val="FF0000"/>
                </a:solidFill>
              </a:rPr>
              <a:t>Minberi ve kürsüsüyle ilmi, hikmeti haykıran; </a:t>
            </a:r>
          </a:p>
          <a:p>
            <a:r>
              <a:rPr lang="tr-TR" sz="1400" b="1" dirty="0" smtClean="0">
                <a:solidFill>
                  <a:srgbClr val="FF0000"/>
                </a:solidFill>
              </a:rPr>
              <a:t>Mihrabıyla yüzleri ve gönülleri Allah’a döndüren; </a:t>
            </a:r>
          </a:p>
          <a:p>
            <a:r>
              <a:rPr lang="tr-TR" sz="1400" b="1" dirty="0" smtClean="0">
                <a:solidFill>
                  <a:srgbClr val="FF0000"/>
                </a:solidFill>
              </a:rPr>
              <a:t>Minareleriyle şehirlerin şehadet parmağı olan camiler </a:t>
            </a:r>
          </a:p>
          <a:p>
            <a:r>
              <a:rPr lang="tr-TR" sz="1400" b="1" dirty="0" smtClean="0">
                <a:solidFill>
                  <a:srgbClr val="FF0000"/>
                </a:solidFill>
              </a:rPr>
              <a:t>bir İslam beldesinin en somut şiarıdır.</a:t>
            </a:r>
          </a:p>
          <a:p>
            <a:r>
              <a:rPr lang="tr-TR" sz="1200" dirty="0" smtClean="0">
                <a:solidFill>
                  <a:schemeClr val="tx1"/>
                </a:solidFill>
              </a:rPr>
              <a:t>Cami hem fiziki yapısı ve varlığı, hem de fonksiyonları ve temsil ettiği değerler açısından İslam toplumunun ve düşüncesinin merkezidir.</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24</a:t>
            </a:fld>
            <a:endParaRPr lang="tr-TR"/>
          </a:p>
        </p:txBody>
      </p:sp>
    </p:spTree>
    <p:extLst>
      <p:ext uri="{BB962C8B-B14F-4D97-AF65-F5344CB8AC3E}">
        <p14:creationId xmlns:p14="http://schemas.microsoft.com/office/powerpoint/2010/main" val="233883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Camiler ve mescitler İslam medeniyetinin mühürleridir. </a:t>
            </a:r>
          </a:p>
          <a:p>
            <a:r>
              <a:rPr lang="tr-TR" dirty="0" smtClean="0"/>
              <a:t>Birlik ve dirliğimizin en sağlam kalesidir. </a:t>
            </a:r>
          </a:p>
          <a:p>
            <a:r>
              <a:rPr lang="tr-TR" dirty="0" smtClean="0"/>
              <a:t>Mahallelerimizin kalbi, şehirlerimizin ruhu, aziz milletimizin ve ümmet-i Muhammed’in umududur. </a:t>
            </a:r>
          </a:p>
          <a:p>
            <a:r>
              <a:rPr lang="tr-TR" dirty="0" smtClean="0"/>
              <a:t>Biz müminlerin her türlü benlik duygusundan arınarak kardeşler olmamıza vesile olan kutlu yerlerdir. </a:t>
            </a:r>
          </a:p>
          <a:p>
            <a:r>
              <a:rPr lang="tr-TR" dirty="0" smtClean="0"/>
              <a:t>Bütün makam ve mevkiden sıyrılıp “kul” olmanın lezzetine erdiğimiz </a:t>
            </a:r>
            <a:r>
              <a:rPr lang="tr-TR" dirty="0" err="1" smtClean="0"/>
              <a:t>huzurgâh</a:t>
            </a:r>
            <a:r>
              <a:rPr lang="tr-TR" dirty="0" smtClean="0"/>
              <a:t>-ı ilahîdir.</a:t>
            </a:r>
          </a:p>
          <a:p>
            <a:endParaRPr lang="tr-TR" dirty="0" smtClean="0"/>
          </a:p>
          <a:p>
            <a:r>
              <a:rPr lang="tr-TR" dirty="0" smtClean="0"/>
              <a:t>Cami ve mescitlerimizin varlığı bağımsızlığımızın göstergesidir. Kubbeleri arşın altında toplanışımızın adıdır. Minareleri tevhidin sembolüdür. Ezanları, şehadetimizin temelidir. Salâları, milletçe şahlanışımızın, düşmana topyekûn karşı duruşumuzun başlangıcıdır. Mihrapları, her türlü kötülüğe karşı yekvücut mücadele yeridir. Minberleri, iman, ibadet ve ahlakı bizlere öğretir. Kürsüleri, hak ve hakikatin sesidir. Daha birçok sebepten dolayı İslam, mescit ve camilerin yapımına çok büyük önem vermiş, al-i cenap Milletimiz de asırlara meydan okuyan nice camiler inşa etmiş ve inşa etmeye de devam etmektedir.</a:t>
            </a:r>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25</a:t>
            </a:fld>
            <a:endParaRPr lang="tr-TR"/>
          </a:p>
        </p:txBody>
      </p:sp>
    </p:spTree>
    <p:extLst>
      <p:ext uri="{BB962C8B-B14F-4D97-AF65-F5344CB8AC3E}">
        <p14:creationId xmlns:p14="http://schemas.microsoft.com/office/powerpoint/2010/main" val="273973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Peygamber Efendimiz (</a:t>
            </a:r>
            <a:r>
              <a:rPr lang="tr-TR" dirty="0" err="1" smtClean="0"/>
              <a:t>s.a.s</a:t>
            </a:r>
            <a:r>
              <a:rPr lang="tr-TR" dirty="0" smtClean="0"/>
              <a:t>) ise camileri imar edenleri şöyle müjdelemektedir:</a:t>
            </a:r>
          </a:p>
          <a:p>
            <a:r>
              <a:rPr lang="ar-SA" dirty="0" smtClean="0"/>
              <a:t>“</a:t>
            </a:r>
            <a:r>
              <a:rPr lang="tr-TR" dirty="0" smtClean="0"/>
              <a:t>Her kim ki Allah için bir mescit bina ederse, Allah ona Cennet’te bu mescidin benzeri bir köşk bina eder.” </a:t>
            </a:r>
          </a:p>
          <a:p>
            <a:r>
              <a:rPr lang="tr-TR" dirty="0" smtClean="0"/>
              <a:t>(Müslim, </a:t>
            </a:r>
            <a:r>
              <a:rPr lang="tr-TR" dirty="0" err="1" smtClean="0"/>
              <a:t>Zühd</a:t>
            </a:r>
            <a:r>
              <a:rPr lang="tr-TR" dirty="0" smtClean="0"/>
              <a:t>, 44.)</a:t>
            </a:r>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30</a:t>
            </a:fld>
            <a:endParaRPr lang="tr-TR"/>
          </a:p>
        </p:txBody>
      </p:sp>
    </p:spTree>
    <p:extLst>
      <p:ext uri="{BB962C8B-B14F-4D97-AF65-F5344CB8AC3E}">
        <p14:creationId xmlns:p14="http://schemas.microsoft.com/office/powerpoint/2010/main" val="197786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sz="1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Medine, İstanbul, Bağdat, Kahire, Diyarbakır, Erzurum, Buhara, Sivas, Van, Endülüs, Mardin, Urfa… </a:t>
            </a:r>
          </a:p>
          <a:p>
            <a:pPr algn="just" fontAlgn="base"/>
            <a:r>
              <a:rPr lang="tr-TR" sz="1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Örnekleriyle Nice Fatihler, Süleymaniyeler, Selimiyeler, </a:t>
            </a:r>
            <a:r>
              <a:rPr lang="tr-TR" sz="12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Kasımiyeler</a:t>
            </a:r>
            <a:r>
              <a:rPr lang="tr-TR" sz="1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1200" dirty="0" smtClean="0">
                <a:solidFill>
                  <a:schemeClr val="tx1"/>
                </a:solidFill>
                <a:latin typeface="Times New Roman" panose="02020603050405020304" pitchFamily="18" charset="0"/>
                <a:cs typeface="Times New Roman" panose="02020603050405020304" pitchFamily="18" charset="0"/>
              </a:rPr>
              <a:t>Tarihin derinliklerinden günümüze bu gerçeği bizlere haykırıyor.</a:t>
            </a:r>
          </a:p>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39</a:t>
            </a:fld>
            <a:endParaRPr lang="tr-TR"/>
          </a:p>
        </p:txBody>
      </p:sp>
    </p:spTree>
    <p:extLst>
      <p:ext uri="{BB962C8B-B14F-4D97-AF65-F5344CB8AC3E}">
        <p14:creationId xmlns:p14="http://schemas.microsoft.com/office/powerpoint/2010/main" val="253137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En başta aile büyüklerinin çocuklarını takip etmesi ve güzel örnek olması </a:t>
            </a:r>
            <a:r>
              <a:rPr lang="tr-TR" sz="1200" kern="1200" dirty="0" err="1" smtClean="0">
                <a:solidFill>
                  <a:schemeClr val="tx1"/>
                </a:solidFill>
                <a:effectLst/>
                <a:latin typeface="+mn-lt"/>
                <a:ea typeface="+mn-ea"/>
                <a:cs typeface="+mn-cs"/>
              </a:rPr>
              <a:t>icabeder</a:t>
            </a:r>
            <a:r>
              <a:rPr lang="tr-TR" sz="1200" kern="1200" dirty="0" smtClean="0">
                <a:solidFill>
                  <a:schemeClr val="tx1"/>
                </a:solidFill>
                <a:effectLst/>
                <a:latin typeface="+mn-lt"/>
                <a:ea typeface="+mn-ea"/>
                <a:cs typeface="+mn-cs"/>
              </a:rPr>
              <a:t>. Yönetici, eğitimci, sanatçı, sporcu ve sağlıkçı gibi toplum önünde bulunan insanların da, yanlış mesaj içeren görüntü vermemeleri gerekir. Televizyon programlarında ve filmlerde içki, kumar ve şiddet içeren sahneler de olmamalıdır. </a:t>
            </a:r>
            <a:r>
              <a:rPr lang="tr-TR" sz="1200" kern="1200" smtClean="0">
                <a:solidFill>
                  <a:schemeClr val="tx1"/>
                </a:solidFill>
                <a:effectLst/>
                <a:latin typeface="+mn-lt"/>
                <a:ea typeface="+mn-ea"/>
                <a:cs typeface="+mn-cs"/>
              </a:rPr>
              <a:t>Kısaca toplumun her kesimi birlikte hareket ederse, çocuklarımızı zararlı maddelerden korumuş oluruz.</a:t>
            </a:r>
          </a:p>
          <a:p>
            <a:endParaRPr lang="tr-TR"/>
          </a:p>
        </p:txBody>
      </p:sp>
      <p:sp>
        <p:nvSpPr>
          <p:cNvPr id="4" name="Slayt Numarası Yer Tutucusu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86B6A4-3783-45AC-A029-8E42DA797938}" type="slidenum">
              <a:rPr kumimoji="0" lang="tr-TR" sz="1800" b="0" i="0" u="none" strike="noStrike" kern="1200" cap="none" spc="0" normalizeH="0" baseline="0" noProof="0" smtClean="0">
                <a:ln>
                  <a:noFill/>
                </a:ln>
                <a:solidFill>
                  <a:prstClr val="black"/>
                </a:solidFill>
                <a:effectLst/>
                <a:uLnTx/>
                <a:uFillTx/>
                <a:latin typeface="Arial"/>
                <a:ea typeface="DejaVu Sans"/>
                <a:cs typeface="DejaVu San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tr-TR" sz="1800" b="0" i="0" u="none" strike="noStrike" kern="1200" cap="none" spc="0"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257674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08075" y="812800"/>
            <a:ext cx="5343525" cy="4008438"/>
          </a:xfrm>
        </p:spPr>
      </p:sp>
      <p:sp>
        <p:nvSpPr>
          <p:cNvPr id="3" name="Not Yer Tutucusu 2"/>
          <p:cNvSpPr>
            <a:spLocks noGrp="1"/>
          </p:cNvSpPr>
          <p:nvPr>
            <p:ph type="body" idx="1"/>
          </p:nvPr>
        </p:nvSpPr>
        <p:spPr/>
        <p:txBody>
          <a:bodyPr/>
          <a:lstStyle/>
          <a:p>
            <a:pPr algn="just" fontAlgn="base"/>
            <a:r>
              <a:rPr lang="tr-TR" sz="1200" dirty="0" err="1" smtClean="0">
                <a:solidFill>
                  <a:schemeClr val="tx1"/>
                </a:solidFill>
              </a:rPr>
              <a:t>İngiltereʼnin</a:t>
            </a:r>
            <a:r>
              <a:rPr lang="tr-TR" sz="1200" dirty="0" smtClean="0">
                <a:solidFill>
                  <a:schemeClr val="tx1"/>
                </a:solidFill>
              </a:rPr>
              <a:t> eski başkanlarından William </a:t>
            </a:r>
            <a:r>
              <a:rPr lang="tr-TR" sz="1200" dirty="0" err="1" smtClean="0">
                <a:solidFill>
                  <a:schemeClr val="tx1"/>
                </a:solidFill>
              </a:rPr>
              <a:t>Ewart</a:t>
            </a:r>
            <a:r>
              <a:rPr lang="tr-TR" sz="1200" dirty="0" smtClean="0">
                <a:solidFill>
                  <a:schemeClr val="tx1"/>
                </a:solidFill>
              </a:rPr>
              <a:t> </a:t>
            </a:r>
            <a:r>
              <a:rPr lang="tr-TR" sz="1200" dirty="0" err="1" smtClean="0">
                <a:solidFill>
                  <a:schemeClr val="tx1"/>
                </a:solidFill>
              </a:rPr>
              <a:t>Gladstone’un</a:t>
            </a:r>
            <a:r>
              <a:rPr lang="tr-TR" sz="1200" dirty="0" smtClean="0">
                <a:solidFill>
                  <a:schemeClr val="tx1"/>
                </a:solidFill>
              </a:rPr>
              <a:t> (v. 1898) </a:t>
            </a:r>
            <a:r>
              <a:rPr lang="tr-TR" sz="1200" dirty="0" err="1" smtClean="0">
                <a:solidFill>
                  <a:schemeClr val="tx1"/>
                </a:solidFill>
              </a:rPr>
              <a:t>Lordlar</a:t>
            </a:r>
            <a:r>
              <a:rPr lang="tr-TR" sz="1200" dirty="0" smtClean="0">
                <a:solidFill>
                  <a:schemeClr val="tx1"/>
                </a:solidFill>
              </a:rPr>
              <a:t> </a:t>
            </a:r>
            <a:r>
              <a:rPr lang="tr-TR" sz="1200" dirty="0" err="1" smtClean="0">
                <a:solidFill>
                  <a:schemeClr val="tx1"/>
                </a:solidFill>
              </a:rPr>
              <a:t>Kamarasıʼnda</a:t>
            </a:r>
            <a:r>
              <a:rPr lang="tr-TR" sz="1200" dirty="0" smtClean="0">
                <a:solidFill>
                  <a:schemeClr val="tx1"/>
                </a:solidFill>
              </a:rPr>
              <a:t> </a:t>
            </a:r>
            <a:r>
              <a:rPr lang="tr-TR" sz="1200" dirty="0" err="1" smtClean="0">
                <a:solidFill>
                  <a:schemeClr val="tx1"/>
                </a:solidFill>
              </a:rPr>
              <a:t>pervâsızca</a:t>
            </a:r>
            <a:r>
              <a:rPr lang="tr-TR" sz="1200" dirty="0" smtClean="0">
                <a:solidFill>
                  <a:schemeClr val="tx1"/>
                </a:solidFill>
              </a:rPr>
              <a:t> sarf ettiği şu sözü, Batı dünyasının </a:t>
            </a:r>
            <a:r>
              <a:rPr lang="tr-TR" sz="1200" dirty="0" err="1" smtClean="0">
                <a:solidFill>
                  <a:schemeClr val="tx1"/>
                </a:solidFill>
              </a:rPr>
              <a:t>İslâmʼa</a:t>
            </a:r>
            <a:r>
              <a:rPr lang="tr-TR" sz="1200" dirty="0" smtClean="0">
                <a:solidFill>
                  <a:schemeClr val="tx1"/>
                </a:solidFill>
              </a:rPr>
              <a:t> ve </a:t>
            </a:r>
            <a:r>
              <a:rPr lang="tr-TR" sz="1200" dirty="0" err="1" smtClean="0">
                <a:solidFill>
                  <a:schemeClr val="tx1"/>
                </a:solidFill>
              </a:rPr>
              <a:t>müslümanlara</a:t>
            </a:r>
            <a:r>
              <a:rPr lang="tr-TR" sz="1200" dirty="0" smtClean="0">
                <a:solidFill>
                  <a:schemeClr val="tx1"/>
                </a:solidFill>
              </a:rPr>
              <a:t> bakış açısını anlamak bakımından ibretli bir misaldir:</a:t>
            </a:r>
          </a:p>
          <a:p>
            <a:pPr algn="just" fontAlgn="base"/>
            <a:r>
              <a:rPr lang="tr-TR" sz="1200" b="1" dirty="0" smtClean="0">
                <a:solidFill>
                  <a:srgbClr val="FF0000"/>
                </a:solidFill>
              </a:rPr>
              <a:t>“</a:t>
            </a:r>
            <a:r>
              <a:rPr lang="tr-TR" sz="1200" b="1" dirty="0" err="1" smtClean="0">
                <a:solidFill>
                  <a:srgbClr val="FF0000"/>
                </a:solidFill>
              </a:rPr>
              <a:t>Kur’ân</a:t>
            </a:r>
            <a:r>
              <a:rPr lang="tr-TR" sz="1200" b="1" dirty="0" smtClean="0">
                <a:solidFill>
                  <a:srgbClr val="FF0000"/>
                </a:solidFill>
              </a:rPr>
              <a:t>, Müslümanların elinde oldukça, onlara kesin olarak </a:t>
            </a:r>
            <a:r>
              <a:rPr lang="tr-TR" sz="1200" b="1" dirty="0" err="1" smtClean="0">
                <a:solidFill>
                  <a:srgbClr val="FF0000"/>
                </a:solidFill>
              </a:rPr>
              <a:t>gâlip</a:t>
            </a:r>
            <a:r>
              <a:rPr lang="tr-TR" sz="1200" b="1" dirty="0" smtClean="0">
                <a:solidFill>
                  <a:srgbClr val="FF0000"/>
                </a:solidFill>
              </a:rPr>
              <a:t> gelmemiz imkânsızdır. Ya bu </a:t>
            </a:r>
            <a:r>
              <a:rPr lang="tr-TR" sz="1200" b="1" dirty="0" err="1" smtClean="0">
                <a:solidFill>
                  <a:srgbClr val="FF0000"/>
                </a:solidFill>
              </a:rPr>
              <a:t>Kur’ân’ı</a:t>
            </a:r>
            <a:r>
              <a:rPr lang="tr-TR" sz="1200" b="1" dirty="0" smtClean="0">
                <a:solidFill>
                  <a:srgbClr val="FF0000"/>
                </a:solidFill>
              </a:rPr>
              <a:t> Müslümanların elinden almalıyız, ya da onları </a:t>
            </a:r>
            <a:r>
              <a:rPr lang="tr-TR" sz="1200" b="1" dirty="0" err="1" smtClean="0">
                <a:solidFill>
                  <a:srgbClr val="FF0000"/>
                </a:solidFill>
              </a:rPr>
              <a:t>Kur’ân’dan</a:t>
            </a:r>
            <a:r>
              <a:rPr lang="tr-TR" sz="1200" b="1" dirty="0" smtClean="0">
                <a:solidFill>
                  <a:srgbClr val="FF0000"/>
                </a:solidFill>
              </a:rPr>
              <a:t> soğutmalıyız.”</a:t>
            </a:r>
            <a:endParaRPr lang="tr-TR" sz="1200" dirty="0" smtClean="0">
              <a:solidFill>
                <a:srgbClr val="FF0000"/>
              </a:solidFill>
            </a:endParaRPr>
          </a:p>
          <a:p>
            <a:endParaRPr lang="tr-TR" sz="1200" b="1" dirty="0" smtClean="0">
              <a:solidFill>
                <a:schemeClr val="tx1"/>
              </a:solidFill>
              <a:effectLst>
                <a:outerShdw blurRad="38100" dist="38100" dir="2700000" algn="tl">
                  <a:srgbClr val="000000">
                    <a:alpha val="43137"/>
                  </a:srgbClr>
                </a:outerShdw>
              </a:effectLst>
            </a:endParaRPr>
          </a:p>
          <a:p>
            <a:r>
              <a:rPr lang="tr-TR" sz="1200" b="1" dirty="0" smtClean="0">
                <a:solidFill>
                  <a:schemeClr val="tx1"/>
                </a:solidFill>
                <a:effectLst>
                  <a:outerShdw blurRad="38100" dist="38100" dir="2700000" algn="tl">
                    <a:srgbClr val="000000">
                      <a:alpha val="43137"/>
                    </a:srgbClr>
                  </a:outerShdw>
                </a:effectLst>
              </a:rPr>
              <a:t>TUZAKLARDAN KORUMALIYIZ</a:t>
            </a:r>
          </a:p>
          <a:p>
            <a:r>
              <a:rPr lang="tr-TR" sz="1200" dirty="0" smtClean="0">
                <a:solidFill>
                  <a:schemeClr val="tx1"/>
                </a:solidFill>
              </a:rPr>
              <a:t>Siyonistlerin hedefleri. </a:t>
            </a:r>
            <a:br>
              <a:rPr lang="tr-TR" sz="1200" dirty="0" smtClean="0">
                <a:solidFill>
                  <a:schemeClr val="tx1"/>
                </a:solidFill>
              </a:rPr>
            </a:br>
            <a:r>
              <a:rPr lang="tr-TR" sz="1200" dirty="0" smtClean="0">
                <a:solidFill>
                  <a:schemeClr val="tx1"/>
                </a:solidFill>
              </a:rPr>
              <a:t>-"Aile hayatlarını yıkacağız. </a:t>
            </a:r>
            <a:br>
              <a:rPr lang="tr-TR" sz="1200" dirty="0" smtClean="0">
                <a:solidFill>
                  <a:schemeClr val="tx1"/>
                </a:solidFill>
              </a:rPr>
            </a:br>
            <a:r>
              <a:rPr lang="tr-TR" sz="1200" dirty="0" smtClean="0">
                <a:solidFill>
                  <a:schemeClr val="tx1"/>
                </a:solidFill>
              </a:rPr>
              <a:t>-Gençleri ahlak yolundan saptıracağız. </a:t>
            </a:r>
            <a:br>
              <a:rPr lang="tr-TR" sz="1200" dirty="0" smtClean="0">
                <a:solidFill>
                  <a:schemeClr val="tx1"/>
                </a:solidFill>
              </a:rPr>
            </a:br>
            <a:r>
              <a:rPr lang="tr-TR" sz="1200" dirty="0" smtClean="0">
                <a:solidFill>
                  <a:schemeClr val="tx1"/>
                </a:solidFill>
              </a:rPr>
              <a:t>-Edebiyatı müstehcen ve şehevi bir hale sokacağız. </a:t>
            </a:r>
            <a:br>
              <a:rPr lang="tr-TR" sz="1200" dirty="0" smtClean="0">
                <a:solidFill>
                  <a:schemeClr val="tx1"/>
                </a:solidFill>
              </a:rPr>
            </a:br>
            <a:r>
              <a:rPr lang="tr-TR" sz="1200" dirty="0" smtClean="0">
                <a:solidFill>
                  <a:schemeClr val="tx1"/>
                </a:solidFill>
              </a:rPr>
              <a:t>-Hürmetle anılan bazı kişiler hakkında </a:t>
            </a:r>
            <a:r>
              <a:rPr lang="tr-TR" sz="1200" dirty="0" err="1" smtClean="0">
                <a:solidFill>
                  <a:schemeClr val="tx1"/>
                </a:solidFill>
              </a:rPr>
              <a:t>rezilane</a:t>
            </a:r>
            <a:r>
              <a:rPr lang="tr-TR" sz="1200" dirty="0" smtClean="0">
                <a:solidFill>
                  <a:schemeClr val="tx1"/>
                </a:solidFill>
              </a:rPr>
              <a:t> vakalar uyduracağız. </a:t>
            </a:r>
            <a:br>
              <a:rPr lang="tr-TR" sz="1200" dirty="0" smtClean="0">
                <a:solidFill>
                  <a:schemeClr val="tx1"/>
                </a:solidFill>
              </a:rPr>
            </a:br>
            <a:r>
              <a:rPr lang="tr-TR" sz="1200" dirty="0" smtClean="0">
                <a:solidFill>
                  <a:schemeClr val="tx1"/>
                </a:solidFill>
              </a:rPr>
              <a:t>-Hudutsuz bir lüks, baş döndürücü modalar icat edip halkı çılgınca sarfiyata teşvik edeceğiz. </a:t>
            </a:r>
            <a:br>
              <a:rPr lang="tr-TR" sz="1200" dirty="0" smtClean="0">
                <a:solidFill>
                  <a:schemeClr val="tx1"/>
                </a:solidFill>
              </a:rPr>
            </a:br>
            <a:r>
              <a:rPr lang="tr-TR" sz="1200" dirty="0" smtClean="0">
                <a:solidFill>
                  <a:schemeClr val="tx1"/>
                </a:solidFill>
              </a:rPr>
              <a:t>-Mal sahipleri ile işçilerin arasını bozacağız. Grevler, sabotajlar tertip edeceğiz. </a:t>
            </a:r>
            <a:br>
              <a:rPr lang="tr-TR" sz="1200" dirty="0" smtClean="0">
                <a:solidFill>
                  <a:schemeClr val="tx1"/>
                </a:solidFill>
              </a:rPr>
            </a:br>
            <a:r>
              <a:rPr lang="tr-TR" sz="1200" dirty="0" smtClean="0">
                <a:solidFill>
                  <a:schemeClr val="tx1"/>
                </a:solidFill>
              </a:rPr>
              <a:t>-Hayat pahalılığını körükleyeceğiz. </a:t>
            </a:r>
            <a:br>
              <a:rPr lang="tr-TR" sz="1200" dirty="0" smtClean="0">
                <a:solidFill>
                  <a:schemeClr val="tx1"/>
                </a:solidFill>
              </a:rPr>
            </a:br>
            <a:r>
              <a:rPr lang="tr-TR" sz="1200" dirty="0" smtClean="0">
                <a:solidFill>
                  <a:schemeClr val="tx1"/>
                </a:solidFill>
              </a:rPr>
              <a:t>-</a:t>
            </a:r>
            <a:r>
              <a:rPr lang="tr-TR" sz="1200" dirty="0" err="1" smtClean="0">
                <a:solidFill>
                  <a:schemeClr val="tx1"/>
                </a:solidFill>
              </a:rPr>
              <a:t>Payitaht'ı</a:t>
            </a:r>
            <a:r>
              <a:rPr lang="tr-TR" sz="1200" dirty="0" smtClean="0">
                <a:solidFill>
                  <a:schemeClr val="tx1"/>
                </a:solidFill>
              </a:rPr>
              <a:t> elem, </a:t>
            </a:r>
            <a:r>
              <a:rPr lang="tr-TR" sz="1200" dirty="0" err="1" smtClean="0">
                <a:solidFill>
                  <a:schemeClr val="tx1"/>
                </a:solidFill>
              </a:rPr>
              <a:t>ızdırap</a:t>
            </a:r>
            <a:r>
              <a:rPr lang="tr-TR" sz="1200" dirty="0" smtClean="0">
                <a:solidFill>
                  <a:schemeClr val="tx1"/>
                </a:solidFill>
              </a:rPr>
              <a:t> ve yoksulluğa boğacağız."</a:t>
            </a:r>
          </a:p>
          <a:p>
            <a:pPr marL="0" marR="0" indent="0" algn="l" defTabSz="914400" rtl="0" eaLnBrk="1" fontAlgn="auto" latinLnBrk="0" hangingPunct="1">
              <a:lnSpc>
                <a:spcPct val="100000"/>
              </a:lnSpc>
              <a:spcBef>
                <a:spcPts val="0"/>
              </a:spcBef>
              <a:spcAft>
                <a:spcPts val="0"/>
              </a:spcAft>
              <a:buClrTx/>
              <a:buSzTx/>
              <a:buFontTx/>
              <a:buNone/>
              <a:tabLst/>
              <a:defRPr/>
            </a:pPr>
            <a:endParaRPr lang="tr-TR" b="1" dirty="0">
              <a:solidFill>
                <a:srgbClr val="FF0000"/>
              </a:solidFill>
            </a:endParaRPr>
          </a:p>
        </p:txBody>
      </p:sp>
      <p:sp>
        <p:nvSpPr>
          <p:cNvPr id="4" name="Slayt Numarası Yer Tutucusu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F8206-1A67-45F3-ADEF-29791569D7C4}" type="slidenum">
              <a:rPr kumimoji="0" lang="tr-TR" sz="1800" b="0" i="0" u="none" strike="noStrike" kern="1200" cap="none" spc="0" normalizeH="0" baseline="0" noProof="0" smtClean="0">
                <a:ln>
                  <a:noFill/>
                </a:ln>
                <a:solidFill>
                  <a:prstClr val="black"/>
                </a:solidFill>
                <a:effectLst/>
                <a:uLnTx/>
                <a:uFillTx/>
                <a:latin typeface="Arial"/>
                <a:ea typeface="DejaVu Sans"/>
                <a:cs typeface="DejaVu San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tr-TR" sz="1800" b="0" i="0" u="none" strike="noStrike" kern="1200" cap="none" spc="0"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363479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334109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190138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81449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902068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27016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25924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934773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15474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384479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330481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00791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128053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672227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3406344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11843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8566174-C5AB-4567-8592-5689C25E630B}" type="datetime1">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3844325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304D05C-7921-4F80-AF90-63D71FD591FD}" type="datetime1">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1577661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975F518-AC42-4937-A50F-0537078A5480}" type="datetime1">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1894479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4768937-73F8-422A-BEBA-7D8C7CB201A3}" type="datetime1">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2019783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F0BC05A-71B4-45C6-89B5-B7B17D3A168A}" type="datetime1">
              <a:rPr lang="tr-TR" smtClean="0"/>
              <a:pPr/>
              <a:t>11.10.2022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3266475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8B58B81-B878-4AF4-A70D-6CC0D56B9795}" type="datetime1">
              <a:rPr lang="tr-TR" smtClean="0"/>
              <a:pPr/>
              <a:t>11.10.2022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1227194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30484A8-7147-4A96-B35B-54327D8C646B}" type="datetime1">
              <a:rPr lang="tr-TR" smtClean="0"/>
              <a:pPr/>
              <a:t>11.10.2022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4836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4251104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63A88C-733B-4CF8-BA52-F458505FC7CE}" type="datetime1">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924437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DF5EB1E-5FC9-4217-9FAA-0FEE7AA5EB2F}" type="datetime1">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3616009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0A4CF5-BE73-40F2-A4EF-D9953B878BAB}" type="datetime1">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60285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2DC7996-F789-4ACC-A625-77C400276F48}" type="datetime1">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71AFC5-446D-4DDF-AFDE-BBFB7834D34D}" type="slidenum">
              <a:rPr lang="tr-TR" smtClean="0"/>
              <a:pPr/>
              <a:t>‹#›</a:t>
            </a:fld>
            <a:endParaRPr lang="tr-TR"/>
          </a:p>
        </p:txBody>
      </p:sp>
    </p:spTree>
    <p:extLst>
      <p:ext uri="{BB962C8B-B14F-4D97-AF65-F5344CB8AC3E}">
        <p14:creationId xmlns:p14="http://schemas.microsoft.com/office/powerpoint/2010/main" val="99765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58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3" name="PlaceHolder 2"/>
          <p:cNvSpPr>
            <a:spLocks noGrp="1"/>
          </p:cNvSpPr>
          <p:nvPr>
            <p:ph type="subTitle"/>
          </p:nvPr>
        </p:nvSpPr>
        <p:spPr>
          <a:xfrm>
            <a:off x="457110" y="1604520"/>
            <a:ext cx="8229330" cy="3977280"/>
          </a:xfrm>
          <a:prstGeom prst="rect">
            <a:avLst/>
          </a:prstGeom>
          <a:noFill/>
          <a:ln w="0">
            <a:noFill/>
          </a:ln>
        </p:spPr>
        <p:txBody>
          <a:bodyPr lIns="0" tIns="0" rIns="0" bIns="0" anchor="ctr">
            <a:noAutofit/>
          </a:bodyPr>
          <a:lstStyle/>
          <a:p>
            <a:pPr algn="ctr"/>
            <a:endParaRPr lang="tr-TR" sz="2400" b="0" strike="noStrike" spc="-1">
              <a:latin typeface="Arial"/>
            </a:endParaRPr>
          </a:p>
        </p:txBody>
      </p:sp>
    </p:spTree>
    <p:extLst>
      <p:ext uri="{BB962C8B-B14F-4D97-AF65-F5344CB8AC3E}">
        <p14:creationId xmlns:p14="http://schemas.microsoft.com/office/powerpoint/2010/main" val="3826530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5" name="PlaceHolder 2"/>
          <p:cNvSpPr>
            <a:spLocks noGrp="1"/>
          </p:cNvSpPr>
          <p:nvPr>
            <p:ph/>
          </p:nvPr>
        </p:nvSpPr>
        <p:spPr>
          <a:xfrm>
            <a:off x="457110" y="1604520"/>
            <a:ext cx="8229330" cy="397728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183940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7" name="PlaceHolder 2"/>
          <p:cNvSpPr>
            <a:spLocks noGrp="1"/>
          </p:cNvSpPr>
          <p:nvPr>
            <p:ph/>
          </p:nvPr>
        </p:nvSpPr>
        <p:spPr>
          <a:xfrm>
            <a:off x="457110" y="1604520"/>
            <a:ext cx="4015710" cy="3977280"/>
          </a:xfrm>
          <a:prstGeom prst="rect">
            <a:avLst/>
          </a:prstGeom>
          <a:noFill/>
          <a:ln w="0">
            <a:noFill/>
          </a:ln>
        </p:spPr>
        <p:txBody>
          <a:bodyPr lIns="0" tIns="0" rIns="0" bIns="0" anchor="t">
            <a:normAutofit/>
          </a:bodyPr>
          <a:lstStyle/>
          <a:p>
            <a:endParaRPr lang="tr-TR" sz="2400" b="0" strike="noStrike" spc="-1">
              <a:latin typeface="Arial"/>
            </a:endParaRPr>
          </a:p>
        </p:txBody>
      </p:sp>
      <p:sp>
        <p:nvSpPr>
          <p:cNvPr id="8" name="PlaceHolder 3"/>
          <p:cNvSpPr>
            <a:spLocks noGrp="1"/>
          </p:cNvSpPr>
          <p:nvPr>
            <p:ph/>
          </p:nvPr>
        </p:nvSpPr>
        <p:spPr>
          <a:xfrm>
            <a:off x="4673970" y="1604520"/>
            <a:ext cx="4015710" cy="397728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3199594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Tree>
    <p:extLst>
      <p:ext uri="{BB962C8B-B14F-4D97-AF65-F5344CB8AC3E}">
        <p14:creationId xmlns:p14="http://schemas.microsoft.com/office/powerpoint/2010/main" val="2549290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110" y="273600"/>
            <a:ext cx="8229330" cy="5307840"/>
          </a:xfrm>
          <a:prstGeom prst="rect">
            <a:avLst/>
          </a:prstGeom>
          <a:noFill/>
          <a:ln w="0">
            <a:noFill/>
          </a:ln>
        </p:spPr>
        <p:txBody>
          <a:bodyPr lIns="0" tIns="0" rIns="0" bIns="0" anchor="ctr">
            <a:noAutofit/>
          </a:bodyPr>
          <a:lstStyle/>
          <a:p>
            <a:pPr algn="ctr"/>
            <a:endParaRPr lang="tr-TR" sz="2400" b="0" strike="noStrike" spc="-1">
              <a:latin typeface="Arial"/>
            </a:endParaRPr>
          </a:p>
        </p:txBody>
      </p:sp>
    </p:spTree>
    <p:extLst>
      <p:ext uri="{BB962C8B-B14F-4D97-AF65-F5344CB8AC3E}">
        <p14:creationId xmlns:p14="http://schemas.microsoft.com/office/powerpoint/2010/main" val="205840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3874647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12" name="PlaceHolder 2"/>
          <p:cNvSpPr>
            <a:spLocks noGrp="1"/>
          </p:cNvSpPr>
          <p:nvPr>
            <p:ph/>
          </p:nvPr>
        </p:nvSpPr>
        <p:spPr>
          <a:xfrm>
            <a:off x="45711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13" name="PlaceHolder 3"/>
          <p:cNvSpPr>
            <a:spLocks noGrp="1"/>
          </p:cNvSpPr>
          <p:nvPr>
            <p:ph/>
          </p:nvPr>
        </p:nvSpPr>
        <p:spPr>
          <a:xfrm>
            <a:off x="4673970" y="1604520"/>
            <a:ext cx="4015710" cy="3977280"/>
          </a:xfrm>
          <a:prstGeom prst="rect">
            <a:avLst/>
          </a:prstGeom>
          <a:noFill/>
          <a:ln w="0">
            <a:noFill/>
          </a:ln>
        </p:spPr>
        <p:txBody>
          <a:bodyPr lIns="0" tIns="0" rIns="0" bIns="0" anchor="t">
            <a:normAutofit/>
          </a:bodyPr>
          <a:lstStyle/>
          <a:p>
            <a:endParaRPr lang="tr-TR" sz="2400" b="0" strike="noStrike" spc="-1">
              <a:latin typeface="Arial"/>
            </a:endParaRPr>
          </a:p>
        </p:txBody>
      </p:sp>
      <p:sp>
        <p:nvSpPr>
          <p:cNvPr id="14" name="PlaceHolder 4"/>
          <p:cNvSpPr>
            <a:spLocks noGrp="1"/>
          </p:cNvSpPr>
          <p:nvPr>
            <p:ph/>
          </p:nvPr>
        </p:nvSpPr>
        <p:spPr>
          <a:xfrm>
            <a:off x="457110" y="368208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2404994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16" name="PlaceHolder 2"/>
          <p:cNvSpPr>
            <a:spLocks noGrp="1"/>
          </p:cNvSpPr>
          <p:nvPr>
            <p:ph/>
          </p:nvPr>
        </p:nvSpPr>
        <p:spPr>
          <a:xfrm>
            <a:off x="457110" y="1604520"/>
            <a:ext cx="4015710" cy="3977280"/>
          </a:xfrm>
          <a:prstGeom prst="rect">
            <a:avLst/>
          </a:prstGeom>
          <a:noFill/>
          <a:ln w="0">
            <a:noFill/>
          </a:ln>
        </p:spPr>
        <p:txBody>
          <a:bodyPr lIns="0" tIns="0" rIns="0" bIns="0" anchor="t">
            <a:normAutofit/>
          </a:bodyPr>
          <a:lstStyle/>
          <a:p>
            <a:endParaRPr lang="tr-TR" sz="2400" b="0" strike="noStrike" spc="-1">
              <a:latin typeface="Arial"/>
            </a:endParaRPr>
          </a:p>
        </p:txBody>
      </p:sp>
      <p:sp>
        <p:nvSpPr>
          <p:cNvPr id="17" name="PlaceHolder 3"/>
          <p:cNvSpPr>
            <a:spLocks noGrp="1"/>
          </p:cNvSpPr>
          <p:nvPr>
            <p:ph/>
          </p:nvPr>
        </p:nvSpPr>
        <p:spPr>
          <a:xfrm>
            <a:off x="467397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18" name="PlaceHolder 4"/>
          <p:cNvSpPr>
            <a:spLocks noGrp="1"/>
          </p:cNvSpPr>
          <p:nvPr>
            <p:ph/>
          </p:nvPr>
        </p:nvSpPr>
        <p:spPr>
          <a:xfrm>
            <a:off x="4673970" y="368208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1635121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20" name="PlaceHolder 2"/>
          <p:cNvSpPr>
            <a:spLocks noGrp="1"/>
          </p:cNvSpPr>
          <p:nvPr>
            <p:ph/>
          </p:nvPr>
        </p:nvSpPr>
        <p:spPr>
          <a:xfrm>
            <a:off x="45711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21" name="PlaceHolder 3"/>
          <p:cNvSpPr>
            <a:spLocks noGrp="1"/>
          </p:cNvSpPr>
          <p:nvPr>
            <p:ph/>
          </p:nvPr>
        </p:nvSpPr>
        <p:spPr>
          <a:xfrm>
            <a:off x="467397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22" name="PlaceHolder 4"/>
          <p:cNvSpPr>
            <a:spLocks noGrp="1"/>
          </p:cNvSpPr>
          <p:nvPr>
            <p:ph/>
          </p:nvPr>
        </p:nvSpPr>
        <p:spPr>
          <a:xfrm>
            <a:off x="457110" y="3682080"/>
            <a:ext cx="822933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25396434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24" name="PlaceHolder 2"/>
          <p:cNvSpPr>
            <a:spLocks noGrp="1"/>
          </p:cNvSpPr>
          <p:nvPr>
            <p:ph/>
          </p:nvPr>
        </p:nvSpPr>
        <p:spPr>
          <a:xfrm>
            <a:off x="457110" y="1604520"/>
            <a:ext cx="822933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25" name="PlaceHolder 3"/>
          <p:cNvSpPr>
            <a:spLocks noGrp="1"/>
          </p:cNvSpPr>
          <p:nvPr>
            <p:ph/>
          </p:nvPr>
        </p:nvSpPr>
        <p:spPr>
          <a:xfrm>
            <a:off x="457110" y="3682080"/>
            <a:ext cx="822933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611020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27" name="PlaceHolder 2"/>
          <p:cNvSpPr>
            <a:spLocks noGrp="1"/>
          </p:cNvSpPr>
          <p:nvPr>
            <p:ph/>
          </p:nvPr>
        </p:nvSpPr>
        <p:spPr>
          <a:xfrm>
            <a:off x="45711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28" name="PlaceHolder 3"/>
          <p:cNvSpPr>
            <a:spLocks noGrp="1"/>
          </p:cNvSpPr>
          <p:nvPr>
            <p:ph/>
          </p:nvPr>
        </p:nvSpPr>
        <p:spPr>
          <a:xfrm>
            <a:off x="4673970" y="160452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29" name="PlaceHolder 4"/>
          <p:cNvSpPr>
            <a:spLocks noGrp="1"/>
          </p:cNvSpPr>
          <p:nvPr>
            <p:ph/>
          </p:nvPr>
        </p:nvSpPr>
        <p:spPr>
          <a:xfrm>
            <a:off x="457110" y="368208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0" name="PlaceHolder 5"/>
          <p:cNvSpPr>
            <a:spLocks noGrp="1"/>
          </p:cNvSpPr>
          <p:nvPr>
            <p:ph/>
          </p:nvPr>
        </p:nvSpPr>
        <p:spPr>
          <a:xfrm>
            <a:off x="4673970" y="3682080"/>
            <a:ext cx="401571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728739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endParaRPr lang="tr-TR" sz="3300" b="0" strike="noStrike" spc="-1">
              <a:latin typeface="Arial"/>
            </a:endParaRPr>
          </a:p>
        </p:txBody>
      </p:sp>
      <p:sp>
        <p:nvSpPr>
          <p:cNvPr id="32" name="PlaceHolder 2"/>
          <p:cNvSpPr>
            <a:spLocks noGrp="1"/>
          </p:cNvSpPr>
          <p:nvPr>
            <p:ph/>
          </p:nvPr>
        </p:nvSpPr>
        <p:spPr>
          <a:xfrm>
            <a:off x="457110" y="160452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3" name="PlaceHolder 3"/>
          <p:cNvSpPr>
            <a:spLocks noGrp="1"/>
          </p:cNvSpPr>
          <p:nvPr>
            <p:ph/>
          </p:nvPr>
        </p:nvSpPr>
        <p:spPr>
          <a:xfrm>
            <a:off x="3239730" y="160452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4" name="PlaceHolder 4"/>
          <p:cNvSpPr>
            <a:spLocks noGrp="1"/>
          </p:cNvSpPr>
          <p:nvPr>
            <p:ph/>
          </p:nvPr>
        </p:nvSpPr>
        <p:spPr>
          <a:xfrm>
            <a:off x="6022350" y="160452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5" name="PlaceHolder 5"/>
          <p:cNvSpPr>
            <a:spLocks noGrp="1"/>
          </p:cNvSpPr>
          <p:nvPr>
            <p:ph/>
          </p:nvPr>
        </p:nvSpPr>
        <p:spPr>
          <a:xfrm>
            <a:off x="457110" y="368208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6" name="PlaceHolder 6"/>
          <p:cNvSpPr>
            <a:spLocks noGrp="1"/>
          </p:cNvSpPr>
          <p:nvPr>
            <p:ph/>
          </p:nvPr>
        </p:nvSpPr>
        <p:spPr>
          <a:xfrm>
            <a:off x="3239730" y="368208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
        <p:nvSpPr>
          <p:cNvPr id="37" name="PlaceHolder 7"/>
          <p:cNvSpPr>
            <a:spLocks noGrp="1"/>
          </p:cNvSpPr>
          <p:nvPr>
            <p:ph/>
          </p:nvPr>
        </p:nvSpPr>
        <p:spPr>
          <a:xfrm>
            <a:off x="6022350" y="3682080"/>
            <a:ext cx="2649780" cy="1896840"/>
          </a:xfrm>
          <a:prstGeom prst="rect">
            <a:avLst/>
          </a:prstGeom>
          <a:noFill/>
          <a:ln w="0">
            <a:noFill/>
          </a:ln>
        </p:spPr>
        <p:txBody>
          <a:bodyPr lIns="0" tIns="0" rIns="0" bIns="0" anchor="t">
            <a:normAutofit/>
          </a:bodyPr>
          <a:lstStyle/>
          <a:p>
            <a:endParaRPr lang="tr-TR" sz="2400" b="0" strike="noStrike" spc="-1">
              <a:latin typeface="Arial"/>
            </a:endParaRPr>
          </a:p>
        </p:txBody>
      </p:sp>
    </p:spTree>
    <p:extLst>
      <p:ext uri="{BB962C8B-B14F-4D97-AF65-F5344CB8AC3E}">
        <p14:creationId xmlns:p14="http://schemas.microsoft.com/office/powerpoint/2010/main" val="1488812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1255900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1214448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4195351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380447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3278973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985179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2402718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2129359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290163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3683240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195293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72702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937822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97C017C-666B-40FF-8EC8-9A00E680C27B}"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8A72577-0473-4256-AC16-F3367F1E358D}" type="slidenum">
              <a:rPr lang="tr-TR" smtClean="0"/>
              <a:pPr/>
              <a:t>‹#›</a:t>
            </a:fld>
            <a:endParaRPr lang="tr-TR"/>
          </a:p>
        </p:txBody>
      </p:sp>
    </p:spTree>
    <p:extLst>
      <p:ext uri="{BB962C8B-B14F-4D97-AF65-F5344CB8AC3E}">
        <p14:creationId xmlns:p14="http://schemas.microsoft.com/office/powerpoint/2010/main" val="1823348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45797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362858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4260599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958149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9898298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707807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195770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3008408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3433871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11869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209895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EEA4D25-D3E0-444A-8F95-1D4A6EF66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E167C18-2FC3-472A-9571-B57A3E324BBF}" type="slidenum">
              <a:rPr lang="tr-TR" smtClean="0"/>
              <a:pPr/>
              <a:t>‹#›</a:t>
            </a:fld>
            <a:endParaRPr lang="tr-TR"/>
          </a:p>
        </p:txBody>
      </p:sp>
    </p:spTree>
    <p:extLst>
      <p:ext uri="{BB962C8B-B14F-4D97-AF65-F5344CB8AC3E}">
        <p14:creationId xmlns:p14="http://schemas.microsoft.com/office/powerpoint/2010/main" val="401431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933862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1835932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908993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3204939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2938010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1253988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32059875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765188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2850451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2483802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45884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3113050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11.10.2022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extLst>
      <p:ext uri="{BB962C8B-B14F-4D97-AF65-F5344CB8AC3E}">
        <p14:creationId xmlns:p14="http://schemas.microsoft.com/office/powerpoint/2010/main" val="429489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40FB191-AECE-4399-BBB7-1EE9E44BB29C}" type="datetimeFigureOut">
              <a:rPr lang="tr-TR" smtClean="0"/>
              <a:pPr/>
              <a:t>11.10.2022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047F7D5-AD7E-4486-B231-5A487D571EFA}" type="slidenum">
              <a:rPr lang="tr-TR" smtClean="0"/>
              <a:pPr/>
              <a:t>‹#›</a:t>
            </a:fld>
            <a:endParaRPr lang="tr-TR"/>
          </a:p>
        </p:txBody>
      </p:sp>
    </p:spTree>
    <p:extLst>
      <p:ext uri="{BB962C8B-B14F-4D97-AF65-F5344CB8AC3E}">
        <p14:creationId xmlns:p14="http://schemas.microsoft.com/office/powerpoint/2010/main" val="22471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FB191-AECE-4399-BBB7-1EE9E44BB29C}" type="datetimeFigureOut">
              <a:rPr lang="tr-TR" smtClean="0"/>
              <a:pPr/>
              <a:t>11.10.2022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7F7D5-AD7E-4486-B231-5A487D571EFA}" type="slidenum">
              <a:rPr lang="tr-TR" smtClean="0"/>
              <a:pPr/>
              <a:t>‹#›</a:t>
            </a:fld>
            <a:endParaRPr lang="tr-TR"/>
          </a:p>
        </p:txBody>
      </p:sp>
    </p:spTree>
    <p:extLst>
      <p:ext uri="{BB962C8B-B14F-4D97-AF65-F5344CB8AC3E}">
        <p14:creationId xmlns:p14="http://schemas.microsoft.com/office/powerpoint/2010/main" val="1987338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A4D25-D3E0-444A-8F95-1D4A6EF66CB9}" type="datetimeFigureOut">
              <a:rPr lang="tr-TR" smtClean="0"/>
              <a:pPr/>
              <a:t>11.10.2022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7C18-2FC3-472A-9571-B57A3E324BBF}" type="slidenum">
              <a:rPr lang="tr-TR" smtClean="0"/>
              <a:pPr/>
              <a:t>‹#›</a:t>
            </a:fld>
            <a:endParaRPr lang="tr-TR"/>
          </a:p>
        </p:txBody>
      </p:sp>
    </p:spTree>
    <p:extLst>
      <p:ext uri="{BB962C8B-B14F-4D97-AF65-F5344CB8AC3E}">
        <p14:creationId xmlns:p14="http://schemas.microsoft.com/office/powerpoint/2010/main" val="2722719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82B6F-5E86-4032-8615-246CDC2F6DE8}" type="datetime1">
              <a:rPr lang="tr-TR" smtClean="0"/>
              <a:pPr/>
              <a:t>11.10.2022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1AFC5-446D-4DDF-AFDE-BBFB7834D34D}" type="slidenum">
              <a:rPr lang="tr-TR" smtClean="0"/>
              <a:pPr/>
              <a:t>‹#›</a:t>
            </a:fld>
            <a:endParaRPr lang="tr-TR"/>
          </a:p>
        </p:txBody>
      </p:sp>
    </p:spTree>
    <p:extLst>
      <p:ext uri="{BB962C8B-B14F-4D97-AF65-F5344CB8AC3E}">
        <p14:creationId xmlns:p14="http://schemas.microsoft.com/office/powerpoint/2010/main" val="3467832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110" y="273600"/>
            <a:ext cx="8229330" cy="1144800"/>
          </a:xfrm>
          <a:prstGeom prst="rect">
            <a:avLst/>
          </a:prstGeom>
          <a:noFill/>
          <a:ln w="0">
            <a:noFill/>
          </a:ln>
        </p:spPr>
        <p:txBody>
          <a:bodyPr lIns="0" tIns="0" rIns="0" bIns="0" anchor="ctr">
            <a:noAutofit/>
          </a:bodyPr>
          <a:lstStyle/>
          <a:p>
            <a:pPr algn="ctr"/>
            <a:r>
              <a:rPr lang="tr-TR" sz="3300" b="0" strike="noStrike" spc="-1">
                <a:latin typeface="Arial"/>
              </a:rPr>
              <a:t>Ana başlık metnini düzenlemek için tıklayın</a:t>
            </a:r>
          </a:p>
        </p:txBody>
      </p:sp>
      <p:sp>
        <p:nvSpPr>
          <p:cNvPr id="3" name="PlaceHolder 2"/>
          <p:cNvSpPr>
            <a:spLocks noGrp="1"/>
          </p:cNvSpPr>
          <p:nvPr>
            <p:ph type="body"/>
          </p:nvPr>
        </p:nvSpPr>
        <p:spPr>
          <a:xfrm>
            <a:off x="457110" y="1604520"/>
            <a:ext cx="822933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2400" b="0" strike="noStrike" spc="-1">
                <a:latin typeface="Arial"/>
              </a:rPr>
              <a:t>Anahat metninin biçimini düzenlemek için tıklayın</a:t>
            </a:r>
          </a:p>
          <a:p>
            <a:pPr marL="648000" lvl="1" indent="-243000">
              <a:spcBef>
                <a:spcPts val="851"/>
              </a:spcBef>
              <a:buClr>
                <a:srgbClr val="000000"/>
              </a:buClr>
              <a:buSzPct val="75000"/>
              <a:buFont typeface="Symbol" charset="2"/>
              <a:buChar char=""/>
            </a:pPr>
            <a:r>
              <a:rPr lang="tr-TR" sz="2100" b="0" strike="noStrike" spc="-1">
                <a:latin typeface="Arial"/>
              </a:rPr>
              <a:t>İkinci Anahat Düzeyi</a:t>
            </a:r>
          </a:p>
          <a:p>
            <a:pPr marL="972000" lvl="2" indent="-216000">
              <a:spcBef>
                <a:spcPts val="638"/>
              </a:spcBef>
              <a:buClr>
                <a:srgbClr val="000000"/>
              </a:buClr>
              <a:buSzPct val="45000"/>
              <a:buFont typeface="Wingdings" charset="2"/>
              <a:buChar char=""/>
            </a:pPr>
            <a:r>
              <a:rPr lang="tr-TR" sz="1800" b="0" strike="noStrike" spc="-1">
                <a:latin typeface="Arial"/>
              </a:rPr>
              <a:t>Üçüncü Anahat Düzeyi</a:t>
            </a:r>
          </a:p>
          <a:p>
            <a:pPr marL="1296000" lvl="3" indent="-162000">
              <a:spcBef>
                <a:spcPts val="425"/>
              </a:spcBef>
              <a:buClr>
                <a:srgbClr val="000000"/>
              </a:buClr>
              <a:buSzPct val="75000"/>
              <a:buFont typeface="Symbol" charset="2"/>
              <a:buChar char=""/>
            </a:pPr>
            <a:r>
              <a:rPr lang="tr-TR" sz="1500" b="0" strike="noStrike" spc="-1">
                <a:latin typeface="Arial"/>
              </a:rPr>
              <a:t>Dördüncü Anahat Düzeyi</a:t>
            </a:r>
          </a:p>
          <a:p>
            <a:pPr marL="1620000" lvl="4" indent="-162000">
              <a:spcBef>
                <a:spcPts val="212"/>
              </a:spcBef>
              <a:buClr>
                <a:srgbClr val="000000"/>
              </a:buClr>
              <a:buSzPct val="45000"/>
              <a:buFont typeface="Wingdings" charset="2"/>
              <a:buChar char=""/>
            </a:pPr>
            <a:r>
              <a:rPr lang="tr-TR" sz="1500" b="0" strike="noStrike" spc="-1">
                <a:latin typeface="Arial"/>
              </a:rPr>
              <a:t>Beşinci Anahat Düzeyi</a:t>
            </a:r>
          </a:p>
          <a:p>
            <a:pPr marL="1944000" lvl="5" indent="-162000">
              <a:spcBef>
                <a:spcPts val="212"/>
              </a:spcBef>
              <a:buClr>
                <a:srgbClr val="000000"/>
              </a:buClr>
              <a:buSzPct val="45000"/>
              <a:buFont typeface="Wingdings" charset="2"/>
              <a:buChar char=""/>
            </a:pPr>
            <a:r>
              <a:rPr lang="tr-TR" sz="1500" b="0" strike="noStrike" spc="-1">
                <a:latin typeface="Arial"/>
              </a:rPr>
              <a:t>Altıncı Anahat Düzeyi</a:t>
            </a:r>
          </a:p>
          <a:p>
            <a:pPr marL="2268000" lvl="6" indent="-162000">
              <a:spcBef>
                <a:spcPts val="212"/>
              </a:spcBef>
              <a:buClr>
                <a:srgbClr val="000000"/>
              </a:buClr>
              <a:buSzPct val="45000"/>
              <a:buFont typeface="Wingdings" charset="2"/>
              <a:buChar char=""/>
            </a:pPr>
            <a:r>
              <a:rPr lang="tr-TR" sz="1500" b="0" strike="noStrike" spc="-1">
                <a:latin typeface="Arial"/>
              </a:rPr>
              <a:t>Yedinci Anahat Düzeyi</a:t>
            </a:r>
          </a:p>
        </p:txBody>
      </p:sp>
    </p:spTree>
    <p:extLst>
      <p:ext uri="{BB962C8B-B14F-4D97-AF65-F5344CB8AC3E}">
        <p14:creationId xmlns:p14="http://schemas.microsoft.com/office/powerpoint/2010/main" val="11115436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24000" indent="-243000" algn="l" defTabSz="685800" rtl="0" eaLnBrk="1" latinLnBrk="0" hangingPunct="1">
        <a:lnSpc>
          <a:spcPct val="90000"/>
        </a:lnSpc>
        <a:spcBef>
          <a:spcPts val="1063"/>
        </a:spcBef>
        <a:buClr>
          <a:srgbClr val="000000"/>
        </a:buClr>
        <a:buSzPct val="45000"/>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C017C-666B-40FF-8EC8-9A00E680C27B}" type="datetimeFigureOut">
              <a:rPr lang="tr-TR" smtClean="0"/>
              <a:pPr/>
              <a:t>11.10.2022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2577-0473-4256-AC16-F3367F1E358D}" type="slidenum">
              <a:rPr lang="tr-TR" smtClean="0"/>
              <a:pPr/>
              <a:t>‹#›</a:t>
            </a:fld>
            <a:endParaRPr lang="tr-TR"/>
          </a:p>
        </p:txBody>
      </p:sp>
    </p:spTree>
    <p:extLst>
      <p:ext uri="{BB962C8B-B14F-4D97-AF65-F5344CB8AC3E}">
        <p14:creationId xmlns:p14="http://schemas.microsoft.com/office/powerpoint/2010/main" val="11858115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A4D25-D3E0-444A-8F95-1D4A6EF66CB9}" type="datetimeFigureOut">
              <a:rPr lang="tr-TR" smtClean="0"/>
              <a:pPr/>
              <a:t>11.10.2022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7C18-2FC3-472A-9571-B57A3E324BBF}" type="slidenum">
              <a:rPr lang="tr-TR" smtClean="0"/>
              <a:pPr/>
              <a:t>‹#›</a:t>
            </a:fld>
            <a:endParaRPr lang="tr-TR"/>
          </a:p>
        </p:txBody>
      </p:sp>
    </p:spTree>
    <p:extLst>
      <p:ext uri="{BB962C8B-B14F-4D97-AF65-F5344CB8AC3E}">
        <p14:creationId xmlns:p14="http://schemas.microsoft.com/office/powerpoint/2010/main" val="134643001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B0484-A9ED-4EAA-BD94-0C69802F8CB9}" type="datetimeFigureOut">
              <a:rPr lang="tr-TR" smtClean="0"/>
              <a:pPr/>
              <a:t>11.10.2022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EED89-0C4A-48F6-8292-B34BF94051E2}" type="slidenum">
              <a:rPr lang="tr-TR" smtClean="0"/>
              <a:pPr/>
              <a:t>‹#›</a:t>
            </a:fld>
            <a:endParaRPr lang="tr-TR"/>
          </a:p>
        </p:txBody>
      </p:sp>
    </p:spTree>
    <p:extLst>
      <p:ext uri="{BB962C8B-B14F-4D97-AF65-F5344CB8AC3E}">
        <p14:creationId xmlns:p14="http://schemas.microsoft.com/office/powerpoint/2010/main" val="242470127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Resim 9"/>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0" y="1"/>
            <a:ext cx="9144000" cy="6889750"/>
          </a:xfrm>
          <a:prstGeom prst="rect">
            <a:avLst/>
          </a:prstGeom>
        </p:spPr>
      </p:pic>
      <p:sp>
        <p:nvSpPr>
          <p:cNvPr id="11" name="10 Dikdörtgen"/>
          <p:cNvSpPr/>
          <p:nvPr/>
        </p:nvSpPr>
        <p:spPr>
          <a:xfrm>
            <a:off x="323528" y="157277"/>
            <a:ext cx="8424936" cy="3631763"/>
          </a:xfrm>
          <a:prstGeom prst="rect">
            <a:avLst/>
          </a:prstGeom>
        </p:spPr>
        <p:txBody>
          <a:bodyPr wrap="square">
            <a:spAutoFit/>
          </a:bodyPr>
          <a:lstStyle/>
          <a:p>
            <a:pPr algn="ctr"/>
            <a:r>
              <a:rPr lang="tr-TR" sz="11500" dirty="0" smtClean="0">
                <a:effectLst>
                  <a:outerShdw blurRad="38100" dist="38100" dir="2700000" algn="tl">
                    <a:srgbClr val="000000">
                      <a:alpha val="43137"/>
                    </a:srgbClr>
                  </a:outerShdw>
                </a:effectLst>
                <a:latin typeface="Niagara Solid" panose="04020502070702020202" pitchFamily="82" charset="0"/>
                <a:cs typeface="Times New Roman" pitchFamily="18" charset="0"/>
              </a:rPr>
              <a:t>Peygamberimiz,</a:t>
            </a:r>
          </a:p>
          <a:p>
            <a:pPr algn="ctr"/>
            <a:r>
              <a:rPr lang="tr-TR" sz="11500" dirty="0" smtClean="0">
                <a:effectLst>
                  <a:outerShdw blurRad="38100" dist="38100" dir="2700000" algn="tl">
                    <a:srgbClr val="000000">
                      <a:alpha val="43137"/>
                    </a:srgbClr>
                  </a:outerShdw>
                </a:effectLst>
                <a:latin typeface="Niagara Solid" panose="04020502070702020202" pitchFamily="82" charset="0"/>
                <a:cs typeface="Times New Roman" pitchFamily="18" charset="0"/>
              </a:rPr>
              <a:t>Cami Ve İrşat</a:t>
            </a:r>
            <a:endParaRPr lang="tr-TR" sz="13800" dirty="0" smtClean="0">
              <a:effectLst>
                <a:outerShdw blurRad="38100" dist="38100" dir="2700000" algn="tl">
                  <a:srgbClr val="000000">
                    <a:alpha val="43137"/>
                  </a:srgbClr>
                </a:outerShdw>
              </a:effectLst>
              <a:latin typeface="Niagara Solid" panose="04020502070702020202" pitchFamily="82" charset="0"/>
              <a:cs typeface="Times New Roman" pitchFamily="18" charset="0"/>
            </a:endParaRPr>
          </a:p>
        </p:txBody>
      </p:sp>
      <p:sp>
        <p:nvSpPr>
          <p:cNvPr id="6" name="5 Dikdörtgen"/>
          <p:cNvSpPr/>
          <p:nvPr/>
        </p:nvSpPr>
        <p:spPr>
          <a:xfrm>
            <a:off x="3923928" y="4869160"/>
            <a:ext cx="4824536" cy="707886"/>
          </a:xfrm>
          <a:prstGeom prst="rect">
            <a:avLst/>
          </a:prstGeom>
        </p:spPr>
        <p:txBody>
          <a:bodyPr wrap="square">
            <a:spAutoFit/>
          </a:bodyPr>
          <a:lstStyle/>
          <a:p>
            <a:pPr algn="ctr"/>
            <a:r>
              <a:rPr lang="tr-TR" sz="2000" dirty="0" smtClean="0">
                <a:latin typeface="Bahnschrift Light Condensed" panose="020B0502040204020203" pitchFamily="34" charset="0"/>
                <a:cs typeface="Times New Roman" pitchFamily="18" charset="0"/>
              </a:rPr>
              <a:t>Din Hizmetleri Genel Müdürlüğü</a:t>
            </a:r>
          </a:p>
          <a:p>
            <a:pPr algn="ctr"/>
            <a:r>
              <a:rPr lang="tr-TR" sz="2000" dirty="0" smtClean="0">
                <a:latin typeface="Bahnschrift Light Condensed" panose="020B0502040204020203" pitchFamily="34" charset="0"/>
                <a:cs typeface="Times New Roman" pitchFamily="18" charset="0"/>
              </a:rPr>
              <a:t>Sosyal </a:t>
            </a:r>
            <a:r>
              <a:rPr lang="tr-TR" sz="2000" dirty="0">
                <a:latin typeface="Bahnschrift Light Condensed" panose="020B0502040204020203" pitchFamily="34" charset="0"/>
                <a:cs typeface="Times New Roman" pitchFamily="18" charset="0"/>
              </a:rPr>
              <a:t>Ve Kültürel İçerikli </a:t>
            </a:r>
            <a:r>
              <a:rPr lang="tr-TR" sz="2000" dirty="0" smtClean="0">
                <a:latin typeface="Bahnschrift Light Condensed" panose="020B0502040204020203" pitchFamily="34" charset="0"/>
                <a:cs typeface="Times New Roman" pitchFamily="18" charset="0"/>
              </a:rPr>
              <a:t>Din </a:t>
            </a:r>
            <a:r>
              <a:rPr lang="tr-TR" sz="2000" dirty="0">
                <a:latin typeface="Bahnschrift Light Condensed" panose="020B0502040204020203" pitchFamily="34" charset="0"/>
                <a:cs typeface="Times New Roman" pitchFamily="18" charset="0"/>
              </a:rPr>
              <a:t>Hizmetleri Daire Başkanı</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3819615"/>
            <a:ext cx="3419872" cy="2417697"/>
          </a:xfrm>
          <a:prstGeom prst="rect">
            <a:avLst/>
          </a:prstGeom>
        </p:spPr>
      </p:pic>
    </p:spTree>
    <p:extLst>
      <p:ext uri="{BB962C8B-B14F-4D97-AF65-F5344CB8AC3E}">
        <p14:creationId xmlns:p14="http://schemas.microsoft.com/office/powerpoint/2010/main" val="4211616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784976" cy="252028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smtClean="0">
                <a:ln>
                  <a:noFill/>
                </a:ln>
                <a:solidFill>
                  <a:srgbClr val="C00000"/>
                </a:solidFill>
                <a:effectLst/>
                <a:uLnTx/>
                <a:uFillTx/>
                <a:latin typeface="HASENAT" panose="01000600020000020003" pitchFamily="2" charset="-78"/>
                <a:cs typeface="Emine" panose="03020400000000000000" pitchFamily="66" charset="-78"/>
              </a:rPr>
              <a:t>إِنَّ اللَّهَ وَمَلَائِكَتَهُ يُصَلُّونَ عَلَى النَّبِيِّ يَا أَيُّهَا الَّذِينَ آمَنُوا صَلُّوا عَلَيْهِ وَسَلِّمُوا تَسْلِيماً</a:t>
            </a:r>
            <a:endParaRPr kumimoji="0" lang="tr-TR" sz="2400" b="0" i="0" u="none" strike="noStrike" kern="1200" cap="none" spc="0" normalizeH="0" baseline="0" noProof="0" dirty="0" smtClean="0">
              <a:ln>
                <a:noFill/>
              </a:ln>
              <a:solidFill>
                <a:srgbClr val="C00000"/>
              </a:solidFill>
              <a:effectLst/>
              <a:uLnTx/>
              <a:uFillTx/>
              <a:latin typeface="HASENAT" panose="01000600020000020003" pitchFamily="2" charset="-78"/>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tr-TR" sz="280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Şüphesiz Allah ve melekleri Peygamber’e salât ediyorlar. </a:t>
            </a:r>
            <a:r>
              <a:rPr kumimoji="0" lang="tr-T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Ey iman edenler! Siz de ona salât edin, selam edin</a:t>
            </a:r>
            <a:r>
              <a:rPr kumimoji="0" lang="tr-TR" sz="2800"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400" b="0" i="0" u="none" strike="noStrike" kern="1200" cap="none" spc="0" normalizeH="0" baseline="0" noProof="0" dirty="0" err="1" smtClean="0">
                <a:ln>
                  <a:noFill/>
                </a:ln>
                <a:solidFill>
                  <a:prstClr val="black"/>
                </a:solidFill>
                <a:effectLst/>
                <a:uLnTx/>
                <a:uFillTx/>
                <a:latin typeface="Calibri"/>
                <a:ea typeface="+mn-ea"/>
                <a:cs typeface="+mn-cs"/>
              </a:rPr>
              <a:t>Ahzâb</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 Suresi 56. Ayet)</a:t>
            </a:r>
            <a:endParaRPr kumimoji="0" lang="tr-TR" sz="2400" b="0" i="0" u="none" strike="noStrike" kern="1200" cap="none" spc="0" normalizeH="0" baseline="0" noProof="0" dirty="0" smtClean="0">
              <a:ln>
                <a:noFill/>
              </a:ln>
              <a:solidFill>
                <a:prstClr val="white"/>
              </a:solidFill>
              <a:effectLst/>
              <a:uLnTx/>
              <a:uFillTx/>
              <a:latin typeface="Calibri"/>
              <a:ea typeface="+mn-ea"/>
              <a:cs typeface="+mn-cs"/>
            </a:endParaRPr>
          </a:p>
        </p:txBody>
      </p:sp>
      <p:sp>
        <p:nvSpPr>
          <p:cNvPr id="3" name="Text Box 3"/>
          <p:cNvSpPr txBox="1">
            <a:spLocks noChangeArrowheads="1"/>
          </p:cNvSpPr>
          <p:nvPr/>
        </p:nvSpPr>
        <p:spPr bwMode="auto">
          <a:xfrm>
            <a:off x="0" y="260648"/>
            <a:ext cx="9144000"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SALÂT VE SELÂM SANADIR YA RASULELLAH</a:t>
            </a:r>
          </a:p>
        </p:txBody>
      </p:sp>
    </p:spTree>
    <p:extLst>
      <p:ext uri="{BB962C8B-B14F-4D97-AF65-F5344CB8AC3E}">
        <p14:creationId xmlns:p14="http://schemas.microsoft.com/office/powerpoint/2010/main" val="3643310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a:solidFill>
                  <a:schemeClr val="tx1"/>
                </a:solidFill>
              </a:rPr>
              <a:t>Peygamberimiz Hz. Muhammed Mustafa (</a:t>
            </a:r>
            <a:r>
              <a:rPr lang="tr-TR" sz="2400" b="1" dirty="0" err="1">
                <a:solidFill>
                  <a:schemeClr val="tx1"/>
                </a:solidFill>
              </a:rPr>
              <a:t>s.a.s</a:t>
            </a:r>
            <a:r>
              <a:rPr lang="tr-TR" sz="2400" b="1" dirty="0">
                <a:solidFill>
                  <a:schemeClr val="tx1"/>
                </a:solidFill>
              </a:rPr>
              <a:t>) insanlığa gönderilen peygamberler halkasının, ilahi çağrının son temsilcisi ve kıyamete kadar insanlığın yolunu aydınlatacak hakikat mesajının en son ve en büyük tebliğcisidir.</a:t>
            </a:r>
            <a:r>
              <a:rPr lang="tr-TR" sz="2400" dirty="0">
                <a:solidFill>
                  <a:schemeClr val="tx1"/>
                </a:solidFill>
              </a:rPr>
              <a:t> </a:t>
            </a:r>
            <a:endParaRPr lang="tr-TR" sz="2400" dirty="0" smtClean="0">
              <a:solidFill>
                <a:schemeClr val="tx1"/>
              </a:solidFill>
            </a:endParaRPr>
          </a:p>
          <a:p>
            <a:pPr algn="just"/>
            <a:r>
              <a:rPr lang="tr-TR" sz="2400" dirty="0" smtClean="0">
                <a:solidFill>
                  <a:schemeClr val="tx1"/>
                </a:solidFill>
              </a:rPr>
              <a:t>İnsanlığın </a:t>
            </a:r>
            <a:r>
              <a:rPr lang="tr-TR" sz="2400" dirty="0">
                <a:solidFill>
                  <a:schemeClr val="tx1"/>
                </a:solidFill>
              </a:rPr>
              <a:t>karanlıklar girdabında yolunu kaybettiği, adeta ruhunu yitirdiği bir zaman ve zeminde, Rabbimizin alemlere rahmet olarak gönderdiği merhamet elçilerinin sonuncusudur.</a:t>
            </a:r>
          </a:p>
        </p:txBody>
      </p:sp>
    </p:spTree>
    <p:extLst>
      <p:ext uri="{BB962C8B-B14F-4D97-AF65-F5344CB8AC3E}">
        <p14:creationId xmlns:p14="http://schemas.microsoft.com/office/powerpoint/2010/main" val="1133528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rPr>
              <a:t>Peygamberimiz, </a:t>
            </a:r>
            <a:r>
              <a:rPr lang="tr-TR" sz="2400" dirty="0">
                <a:solidFill>
                  <a:schemeClr val="tx1"/>
                </a:solidFill>
              </a:rPr>
              <a:t>içinde bulunduğu toplumda </a:t>
            </a:r>
            <a:r>
              <a:rPr lang="tr-TR" sz="2400" b="1" dirty="0">
                <a:solidFill>
                  <a:schemeClr val="tx1"/>
                </a:solidFill>
              </a:rPr>
              <a:t>akrabalarından başlayarak </a:t>
            </a:r>
            <a:r>
              <a:rPr lang="tr-TR" sz="2400" dirty="0">
                <a:solidFill>
                  <a:schemeClr val="tx1"/>
                </a:solidFill>
              </a:rPr>
              <a:t>(</a:t>
            </a:r>
            <a:r>
              <a:rPr lang="tr-TR" sz="2400" dirty="0" err="1">
                <a:solidFill>
                  <a:schemeClr val="tx1"/>
                </a:solidFill>
              </a:rPr>
              <a:t>Şuarâ</a:t>
            </a:r>
            <a:r>
              <a:rPr lang="tr-TR" sz="2400" dirty="0">
                <a:solidFill>
                  <a:schemeClr val="tx1"/>
                </a:solidFill>
              </a:rPr>
              <a:t>, 26/214) </a:t>
            </a:r>
            <a:r>
              <a:rPr lang="tr-TR" sz="2400" b="1" dirty="0">
                <a:solidFill>
                  <a:srgbClr val="FF0000"/>
                </a:solidFill>
              </a:rPr>
              <a:t>insanları, hikmet ve güzel öğütle İslâm’a davet etmiş</a:t>
            </a:r>
            <a:r>
              <a:rPr lang="tr-TR" sz="2400" dirty="0">
                <a:solidFill>
                  <a:schemeClr val="tx1"/>
                </a:solidFill>
              </a:rPr>
              <a:t> (</a:t>
            </a:r>
            <a:r>
              <a:rPr lang="tr-TR" sz="2400" dirty="0" err="1">
                <a:solidFill>
                  <a:schemeClr val="tx1"/>
                </a:solidFill>
              </a:rPr>
              <a:t>Nahl</a:t>
            </a:r>
            <a:r>
              <a:rPr lang="tr-TR" sz="2400" dirty="0">
                <a:solidFill>
                  <a:schemeClr val="tx1"/>
                </a:solidFill>
              </a:rPr>
              <a:t>, 16/25), </a:t>
            </a:r>
            <a:r>
              <a:rPr lang="tr-TR" sz="2400" b="1" dirty="0">
                <a:solidFill>
                  <a:schemeClr val="tx1"/>
                </a:solidFill>
              </a:rPr>
              <a:t>yeryüzünde fitne ve fesat ortadan kalkıncaya, </a:t>
            </a:r>
            <a:r>
              <a:rPr lang="tr-TR" sz="2400" b="1" dirty="0">
                <a:solidFill>
                  <a:srgbClr val="FF0000"/>
                </a:solidFill>
              </a:rPr>
              <a:t>din tamamen Allah’ın oluncaya </a:t>
            </a:r>
            <a:r>
              <a:rPr lang="tr-TR" sz="2400" dirty="0">
                <a:solidFill>
                  <a:schemeClr val="tx1"/>
                </a:solidFill>
              </a:rPr>
              <a:t>(</a:t>
            </a:r>
            <a:r>
              <a:rPr lang="tr-TR" sz="2400" dirty="0" err="1">
                <a:solidFill>
                  <a:schemeClr val="tx1"/>
                </a:solidFill>
              </a:rPr>
              <a:t>Enfâl</a:t>
            </a:r>
            <a:r>
              <a:rPr lang="tr-TR" sz="2400" dirty="0">
                <a:solidFill>
                  <a:schemeClr val="tx1"/>
                </a:solidFill>
              </a:rPr>
              <a:t>, 8/39) ve </a:t>
            </a:r>
            <a:r>
              <a:rPr lang="tr-TR" sz="2400" b="1" dirty="0">
                <a:solidFill>
                  <a:schemeClr val="tx1"/>
                </a:solidFill>
              </a:rPr>
              <a:t>İslâm bütün dinlere üstün gelinceye kadar </a:t>
            </a:r>
            <a:r>
              <a:rPr lang="tr-TR" sz="2400" dirty="0">
                <a:solidFill>
                  <a:schemeClr val="tx1"/>
                </a:solidFill>
              </a:rPr>
              <a:t>(Fetih, 48/28) mücadele etmiş ve bu hususu </a:t>
            </a:r>
            <a:r>
              <a:rPr lang="tr-TR" sz="2400" b="1" dirty="0">
                <a:solidFill>
                  <a:srgbClr val="FF0000"/>
                </a:solidFill>
              </a:rPr>
              <a:t>biz müminlere emanet </a:t>
            </a:r>
            <a:r>
              <a:rPr lang="tr-TR" sz="2400" dirty="0">
                <a:solidFill>
                  <a:schemeClr val="tx1"/>
                </a:solidFill>
              </a:rPr>
              <a:t>olarak bırakmıştır.</a:t>
            </a:r>
          </a:p>
        </p:txBody>
      </p:sp>
    </p:spTree>
    <p:extLst>
      <p:ext uri="{BB962C8B-B14F-4D97-AF65-F5344CB8AC3E}">
        <p14:creationId xmlns:p14="http://schemas.microsoft.com/office/powerpoint/2010/main" val="2503951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a:solidFill>
                  <a:schemeClr val="tx1"/>
                </a:solidFill>
              </a:rPr>
              <a:t>Karanlıklardan aydınlara çıkmak için </a:t>
            </a:r>
            <a:r>
              <a:rPr lang="tr-TR" sz="2400" b="1" dirty="0">
                <a:solidFill>
                  <a:schemeClr val="tx1"/>
                </a:solidFill>
              </a:rPr>
              <a:t>yolunu takip ettiğimiz</a:t>
            </a:r>
            <a:r>
              <a:rPr lang="tr-TR" sz="2400" dirty="0">
                <a:solidFill>
                  <a:schemeClr val="tx1"/>
                </a:solidFill>
              </a:rPr>
              <a:t>, </a:t>
            </a:r>
            <a:endParaRPr lang="tr-TR" sz="2400" dirty="0" smtClean="0">
              <a:solidFill>
                <a:schemeClr val="tx1"/>
              </a:solidFill>
            </a:endParaRPr>
          </a:p>
          <a:p>
            <a:pPr algn="just"/>
            <a:r>
              <a:rPr lang="tr-TR" sz="2400" dirty="0" smtClean="0">
                <a:solidFill>
                  <a:schemeClr val="tx1"/>
                </a:solidFill>
              </a:rPr>
              <a:t>ahlâkî </a:t>
            </a:r>
            <a:r>
              <a:rPr lang="tr-TR" sz="2400" dirty="0">
                <a:solidFill>
                  <a:schemeClr val="tx1"/>
                </a:solidFill>
              </a:rPr>
              <a:t>erdemlerin en güzelini yaşamak için </a:t>
            </a:r>
            <a:r>
              <a:rPr lang="tr-TR" sz="2400" b="1" dirty="0">
                <a:solidFill>
                  <a:schemeClr val="tx1"/>
                </a:solidFill>
              </a:rPr>
              <a:t>örnek aldığımız, </a:t>
            </a:r>
            <a:endParaRPr lang="tr-TR" sz="2400" b="1" dirty="0" smtClean="0">
              <a:solidFill>
                <a:schemeClr val="tx1"/>
              </a:solidFill>
            </a:endParaRPr>
          </a:p>
          <a:p>
            <a:pPr algn="just"/>
            <a:r>
              <a:rPr lang="tr-TR" sz="2400" dirty="0" smtClean="0">
                <a:solidFill>
                  <a:schemeClr val="tx1"/>
                </a:solidFill>
              </a:rPr>
              <a:t>yolumuzu </a:t>
            </a:r>
            <a:r>
              <a:rPr lang="tr-TR" sz="2400" dirty="0">
                <a:solidFill>
                  <a:schemeClr val="tx1"/>
                </a:solidFill>
              </a:rPr>
              <a:t>güzelleştirmek için </a:t>
            </a:r>
            <a:r>
              <a:rPr lang="tr-TR" sz="2400" b="1" dirty="0" smtClean="0">
                <a:solidFill>
                  <a:schemeClr val="tx1"/>
                </a:solidFill>
              </a:rPr>
              <a:t>izinde yürüdüğümüz</a:t>
            </a:r>
            <a:r>
              <a:rPr lang="tr-TR" sz="2400" dirty="0" smtClean="0">
                <a:solidFill>
                  <a:schemeClr val="tx1"/>
                </a:solidFill>
              </a:rPr>
              <a:t>, </a:t>
            </a:r>
          </a:p>
          <a:p>
            <a:pPr algn="just"/>
            <a:r>
              <a:rPr lang="tr-TR" sz="2400" b="1" dirty="0" smtClean="0">
                <a:solidFill>
                  <a:schemeClr val="tx1"/>
                </a:solidFill>
              </a:rPr>
              <a:t>övgüye </a:t>
            </a:r>
            <a:r>
              <a:rPr lang="tr-TR" sz="2400" b="1" dirty="0">
                <a:solidFill>
                  <a:schemeClr val="tx1"/>
                </a:solidFill>
              </a:rPr>
              <a:t>layık olan, efendimiz, rehberimiz, örneğimiz, önderimiz, şefaatçimiz, Peygamberimiz Muhammed Mustafa’dır.</a:t>
            </a:r>
          </a:p>
        </p:txBody>
      </p:sp>
    </p:spTree>
    <p:extLst>
      <p:ext uri="{BB962C8B-B14F-4D97-AF65-F5344CB8AC3E}">
        <p14:creationId xmlns:p14="http://schemas.microsoft.com/office/powerpoint/2010/main" val="93702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a:solidFill>
                  <a:schemeClr val="tx1"/>
                </a:solidFill>
              </a:rPr>
              <a:t> </a:t>
            </a:r>
          </a:p>
          <a:p>
            <a:pPr algn="ctr"/>
            <a:r>
              <a:rPr lang="ar-AE" sz="2400" dirty="0">
                <a:solidFill>
                  <a:schemeClr val="tx1"/>
                </a:solidFill>
                <a:cs typeface="Emine" panose="03020400000000000000" pitchFamily="66" charset="-78"/>
              </a:rPr>
              <a:t>يَٓا اَيُّهَا النَّبِيُّ اِنَّٓا اَرْسَلْنَاكَ شَاهِداً وَمُبَشِّراً وَنَذ۪يراًۙ ﴿٤٥﴾  وَدَاعِياً اِلَى اللّٰهِ بِـاِذْنِه۪ وَسِرَاجاً مُن۪يراً ﴿٤٦﴾ </a:t>
            </a:r>
            <a:endParaRPr lang="tr-TR" sz="2400" dirty="0">
              <a:solidFill>
                <a:schemeClr val="tx1"/>
              </a:solidFill>
              <a:cs typeface="Emine" panose="03020400000000000000" pitchFamily="66" charset="-78"/>
            </a:endParaRPr>
          </a:p>
          <a:p>
            <a:pPr algn="ctr"/>
            <a:r>
              <a:rPr lang="tr-TR" sz="2800" b="1" dirty="0">
                <a:solidFill>
                  <a:schemeClr val="tx1"/>
                </a:solidFill>
              </a:rPr>
              <a:t>“Ey Peygamber! Biz seni gerçeğin bir temsilcisi, bir müjdeci ve uyarıcı, herkesi Allah’ın izniyle O’na çağıran ve ışık saçan bir kandil konumunda gönderdik.” </a:t>
            </a:r>
            <a:endParaRPr lang="tr-TR" sz="2800" b="1" dirty="0" smtClean="0">
              <a:solidFill>
                <a:schemeClr val="tx1"/>
              </a:solidFill>
            </a:endParaRPr>
          </a:p>
          <a:p>
            <a:pPr algn="ctr"/>
            <a:r>
              <a:rPr lang="tr-TR" dirty="0" smtClean="0">
                <a:solidFill>
                  <a:schemeClr val="tx1"/>
                </a:solidFill>
              </a:rPr>
              <a:t>(</a:t>
            </a:r>
            <a:r>
              <a:rPr lang="tr-TR" dirty="0" err="1">
                <a:solidFill>
                  <a:schemeClr val="tx1"/>
                </a:solidFill>
              </a:rPr>
              <a:t>Ahzâb</a:t>
            </a:r>
            <a:r>
              <a:rPr lang="tr-TR" dirty="0">
                <a:solidFill>
                  <a:schemeClr val="tx1"/>
                </a:solidFill>
              </a:rPr>
              <a:t> 33/45-46)</a:t>
            </a:r>
          </a:p>
        </p:txBody>
      </p:sp>
    </p:spTree>
    <p:extLst>
      <p:ext uri="{BB962C8B-B14F-4D97-AF65-F5344CB8AC3E}">
        <p14:creationId xmlns:p14="http://schemas.microsoft.com/office/powerpoint/2010/main" val="2358647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124744"/>
            <a:ext cx="8640960" cy="33123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rtl="1">
              <a:defRPr/>
            </a:pPr>
            <a:r>
              <a:rPr lang="ar-AE" sz="2400" dirty="0">
                <a:solidFill>
                  <a:prstClr val="black"/>
                </a:solidFill>
                <a:latin typeface="HASENAT" panose="01000600020000020003" pitchFamily="2" charset="-78"/>
                <a:ea typeface="Times New Roman"/>
                <a:cs typeface="Emine" panose="03020400000000000000" pitchFamily="66" charset="-78"/>
              </a:rPr>
              <a:t>لَقَدْ مَنَّ اللّٰهُ عَلَى الْمُؤْمِن۪ينَ اِذْ بَعَثَ ف۪يهِمْ رَسُولاً مِنْ اَنْفُسِهِمْ يَتْلُوا عَلَيْهِمْ اٰيَاتِه۪ وَيُزَكّ۪يهِمْ وَيُعَلِّمُهُمُ الْكِتَابَ وَالْحِكْمَةَۚ وَاِنْ كَانُوا مِنْ قَبْلُ لَف۪ي ضَلَالٍ مُب۪ينٍ ﴿١٦٤﴾ </a:t>
            </a:r>
            <a:endParaRPr kumimoji="0" lang="tr-TR" sz="2400" b="0" i="0" u="none" strike="noStrike" kern="1200" cap="none" spc="0" normalizeH="0" baseline="0" noProof="0" dirty="0" smtClean="0">
              <a:ln>
                <a:noFill/>
              </a:ln>
              <a:solidFill>
                <a:prstClr val="black"/>
              </a:solidFill>
              <a:effectLst/>
              <a:uLnTx/>
              <a:uFillTx/>
              <a:latin typeface="HASENAT" panose="01000600020000020003" pitchFamily="2" charset="-78"/>
              <a:ea typeface="Times New Roman"/>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smtClean="0">
                <a:ln>
                  <a:noFill/>
                </a:ln>
                <a:solidFill>
                  <a:schemeClr val="tx1"/>
                </a:solidFill>
                <a:effectLst/>
                <a:uLnTx/>
                <a:uFillTx/>
                <a:latin typeface="Times New Roman"/>
                <a:ea typeface="SimSun"/>
                <a:cs typeface="+mn-cs"/>
              </a:rPr>
              <a:t>“</a:t>
            </a:r>
            <a:r>
              <a:rPr kumimoji="0" lang="tr-TR" sz="2800" i="0" u="none" strike="noStrike" kern="1200" cap="none" spc="0" normalizeH="0" baseline="0" noProof="0" dirty="0">
                <a:ln>
                  <a:noFill/>
                </a:ln>
                <a:solidFill>
                  <a:schemeClr val="tx1"/>
                </a:solidFill>
                <a:effectLst/>
                <a:uLnTx/>
                <a:uFillTx/>
                <a:latin typeface="Times New Roman"/>
                <a:ea typeface="SimSun"/>
                <a:cs typeface="+mn-cs"/>
              </a:rPr>
              <a:t>İçlerinden, kendilerine </a:t>
            </a:r>
            <a:r>
              <a:rPr kumimoji="0" lang="tr-TR" sz="2800" b="1" i="0" u="none" strike="noStrike" kern="1200" cap="none" spc="0" normalizeH="0" baseline="0" noProof="0" dirty="0">
                <a:ln>
                  <a:noFill/>
                </a:ln>
                <a:solidFill>
                  <a:schemeClr val="tx1"/>
                </a:solidFill>
                <a:effectLst/>
                <a:uLnTx/>
                <a:uFillTx/>
                <a:latin typeface="Times New Roman"/>
                <a:ea typeface="SimSun"/>
                <a:cs typeface="+mn-cs"/>
              </a:rPr>
              <a:t>Allah’ın ayetlerini okuyan, kendilerini temizleyen, kendilerine kitap ve hikmeti öğreten bir peygamber </a:t>
            </a:r>
            <a:r>
              <a:rPr kumimoji="0" lang="tr-TR" sz="2800" i="0" u="none" strike="noStrike" kern="1200" cap="none" spc="0" normalizeH="0" baseline="0" noProof="0" dirty="0">
                <a:ln>
                  <a:noFill/>
                </a:ln>
                <a:solidFill>
                  <a:schemeClr val="tx1"/>
                </a:solidFill>
                <a:effectLst/>
                <a:uLnTx/>
                <a:uFillTx/>
                <a:latin typeface="Times New Roman"/>
                <a:ea typeface="SimSun"/>
                <a:cs typeface="+mn-cs"/>
              </a:rPr>
              <a:t>göndermekle Allah, </a:t>
            </a:r>
            <a:r>
              <a:rPr kumimoji="0" lang="tr-TR" sz="2800" i="0" u="none" strike="noStrike" kern="1200" cap="none" spc="0" normalizeH="0" baseline="0" noProof="0" dirty="0" smtClean="0">
                <a:ln>
                  <a:noFill/>
                </a:ln>
                <a:solidFill>
                  <a:schemeClr val="tx1"/>
                </a:solidFill>
                <a:effectLst/>
                <a:uLnTx/>
                <a:uFillTx/>
                <a:latin typeface="Times New Roman"/>
                <a:ea typeface="SimSun"/>
                <a:cs typeface="+mn-cs"/>
              </a:rPr>
              <a:t>Müminlere </a:t>
            </a:r>
            <a:r>
              <a:rPr kumimoji="0" lang="tr-TR" sz="2800" i="0" u="none" strike="noStrike" kern="1200" cap="none" spc="0" normalizeH="0" baseline="0" noProof="0" dirty="0">
                <a:ln>
                  <a:noFill/>
                </a:ln>
                <a:solidFill>
                  <a:schemeClr val="tx1"/>
                </a:solidFill>
                <a:effectLst/>
                <a:uLnTx/>
                <a:uFillTx/>
                <a:latin typeface="Times New Roman"/>
                <a:ea typeface="SimSun"/>
                <a:cs typeface="+mn-cs"/>
              </a:rPr>
              <a:t>büyük bir lütufta bulunmuştur. Hâlbuki onlar önceleri apaçık bir sapıklık içindeydiler.”  </a:t>
            </a:r>
            <a:endParaRPr kumimoji="0" lang="tr-TR" sz="2800" i="0" u="none" strike="noStrike" kern="1200" cap="none" spc="0" normalizeH="0" baseline="0" noProof="0" dirty="0" smtClean="0">
              <a:ln>
                <a:noFill/>
              </a:ln>
              <a:solidFill>
                <a:schemeClr val="tx1"/>
              </a:solidFill>
              <a:effectLst/>
              <a:uLnTx/>
              <a:uFillTx/>
              <a:latin typeface="Times New Roman"/>
              <a:ea typeface="SimSu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Times New Roman"/>
                <a:ea typeface="SimSun"/>
                <a:cs typeface="+mn-cs"/>
              </a:rPr>
              <a:t>(</a:t>
            </a:r>
            <a:r>
              <a:rPr kumimoji="0" lang="tr-TR" sz="1800" b="0" i="0" u="none" strike="noStrike" kern="1200" cap="none" spc="0" normalizeH="0" baseline="0" noProof="0" dirty="0">
                <a:ln>
                  <a:noFill/>
                </a:ln>
                <a:solidFill>
                  <a:prstClr val="black"/>
                </a:solidFill>
                <a:effectLst/>
                <a:uLnTx/>
                <a:uFillTx/>
                <a:latin typeface="Times New Roman"/>
                <a:ea typeface="SimSun"/>
                <a:cs typeface="+mn-cs"/>
              </a:rPr>
              <a:t>Ali-</a:t>
            </a:r>
            <a:r>
              <a:rPr kumimoji="0" lang="tr-TR" sz="1800" b="0" i="0" u="none" strike="noStrike" kern="1200" cap="none" spc="0" normalizeH="0" baseline="0" noProof="0" dirty="0" err="1">
                <a:ln>
                  <a:noFill/>
                </a:ln>
                <a:solidFill>
                  <a:prstClr val="black"/>
                </a:solidFill>
                <a:effectLst/>
                <a:uLnTx/>
                <a:uFillTx/>
                <a:latin typeface="Times New Roman"/>
                <a:ea typeface="SimSun"/>
                <a:cs typeface="+mn-cs"/>
              </a:rPr>
              <a:t>imran</a:t>
            </a:r>
            <a:r>
              <a:rPr kumimoji="0" lang="tr-TR" sz="1800" b="0" i="0" u="none" strike="noStrike" kern="1200" cap="none" spc="0" normalizeH="0" baseline="0" noProof="0" dirty="0">
                <a:ln>
                  <a:noFill/>
                </a:ln>
                <a:solidFill>
                  <a:prstClr val="black"/>
                </a:solidFill>
                <a:effectLst/>
                <a:uLnTx/>
                <a:uFillTx/>
                <a:latin typeface="Times New Roman"/>
                <a:ea typeface="SimSun"/>
                <a:cs typeface="+mn-cs"/>
              </a:rPr>
              <a:t> 164)  </a:t>
            </a:r>
          </a:p>
        </p:txBody>
      </p:sp>
      <p:sp>
        <p:nvSpPr>
          <p:cNvPr id="4" name="Text Box 3"/>
          <p:cNvSpPr txBox="1">
            <a:spLocks noChangeArrowheads="1"/>
          </p:cNvSpPr>
          <p:nvPr/>
        </p:nvSpPr>
        <p:spPr bwMode="auto">
          <a:xfrm>
            <a:off x="0" y="37073"/>
            <a:ext cx="9144000" cy="923330"/>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tr-TR"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 İÇİMİZDEN BİRİ</a:t>
            </a:r>
            <a:endPar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5495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857710" cy="316835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smtClean="0">
                <a:ln>
                  <a:noFill/>
                </a:ln>
                <a:solidFill>
                  <a:schemeClr val="tx1"/>
                </a:solidFill>
                <a:effectLst/>
                <a:uLnTx/>
                <a:uFillTx/>
                <a:latin typeface="HASENAT" panose="01000600020000020003" pitchFamily="2" charset="-78"/>
                <a:cs typeface="HASENAT" panose="01000600020000020003" pitchFamily="2" charset="-78"/>
              </a:rPr>
              <a:t>وَاِنَّكَ لَعَلى خُلُقٍ عَظيمٍ</a:t>
            </a:r>
            <a:endParaRPr kumimoji="0" lang="tr-TR" sz="3600" b="0" i="0" u="none" strike="noStrike" kern="1200" cap="none" spc="0" normalizeH="0" baseline="0" noProof="0" dirty="0" smtClean="0">
              <a:ln>
                <a:noFill/>
              </a:ln>
              <a:solidFill>
                <a:schemeClr val="tx1"/>
              </a:solidFill>
              <a:effectLst/>
              <a:uLnTx/>
              <a:uFillTx/>
              <a:latin typeface="HASENAT" panose="01000600020000020003" pitchFamily="2" charset="-78"/>
              <a:cs typeface="HASENAT" panose="01000600020000020003"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000" i="0" u="none" strike="noStrike" kern="1200" cap="none" spc="0" normalizeH="0" baseline="0" noProof="0" dirty="0" smtClean="0">
                <a:ln>
                  <a:noFill/>
                </a:ln>
                <a:solidFill>
                  <a:schemeClr val="tx1"/>
                </a:solidFill>
                <a:effectLst/>
                <a:uLnTx/>
                <a:uFillTx/>
                <a:latin typeface="Calibri"/>
              </a:rPr>
              <a:t>"Muhakkak sen çok yüce bir </a:t>
            </a:r>
            <a:r>
              <a:rPr kumimoji="0" lang="tr-TR" sz="3000" b="1" i="0" u="none" strike="noStrike" kern="1200" cap="none" spc="0" normalizeH="0" baseline="0" noProof="0" dirty="0" smtClean="0">
                <a:ln>
                  <a:noFill/>
                </a:ln>
                <a:solidFill>
                  <a:schemeClr val="tx1"/>
                </a:solidFill>
                <a:effectLst/>
                <a:uLnTx/>
                <a:uFillTx/>
                <a:latin typeface="Calibri"/>
              </a:rPr>
              <a:t>ahlâk üzere</a:t>
            </a:r>
            <a:r>
              <a:rPr kumimoji="0" lang="tr-TR" sz="3000" i="0" u="none" strike="noStrike" kern="1200" cap="none" spc="0" normalizeH="0" baseline="0" noProof="0" dirty="0" smtClean="0">
                <a:ln>
                  <a:noFill/>
                </a:ln>
                <a:solidFill>
                  <a:schemeClr val="tx1"/>
                </a:solidFill>
                <a:effectLst/>
                <a:uLnTx/>
                <a:uFillTx/>
                <a:latin typeface="Calibri"/>
              </a:rPr>
              <a:t>sin"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chemeClr val="tx1"/>
                </a:solidFill>
                <a:effectLst/>
                <a:uLnTx/>
                <a:uFillTx/>
                <a:latin typeface="Calibri"/>
              </a:rPr>
              <a:t>(Kalem, 68/4)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schemeClr val="tx1"/>
              </a:solidFill>
              <a:effectLst/>
              <a:uLnTx/>
              <a:uFillTx/>
              <a:latin typeface="Calibri"/>
            </a:endParaRPr>
          </a:p>
          <a:p>
            <a:pPr lvl="0" algn="ctr" rtl="1">
              <a:defRPr/>
            </a:pPr>
            <a:r>
              <a:rPr lang="ar-SA" sz="3600" dirty="0">
                <a:solidFill>
                  <a:schemeClr val="tx1"/>
                </a:solidFill>
                <a:latin typeface="HASENAT" panose="01000600020000020003" pitchFamily="2" charset="-78"/>
                <a:cs typeface="HASENAT" panose="01000600020000020003" pitchFamily="2" charset="-78"/>
              </a:rPr>
              <a:t>وَمَا اَرْسَلْنَاكَ اِلَّا رَحْمَةً لِلْعَالَمينَ</a:t>
            </a:r>
            <a:endParaRPr lang="tr-TR" sz="3600" dirty="0">
              <a:solidFill>
                <a:schemeClr val="tx1"/>
              </a:solidFill>
              <a:latin typeface="HASENAT" panose="01000600020000020003" pitchFamily="2" charset="-78"/>
              <a:cs typeface="HASENAT" panose="01000600020000020003" pitchFamily="2" charset="-78"/>
            </a:endParaRPr>
          </a:p>
          <a:p>
            <a:pPr lvl="0" algn="ctr">
              <a:defRPr/>
            </a:pPr>
            <a:r>
              <a:rPr lang="tr-TR" sz="3000" dirty="0">
                <a:solidFill>
                  <a:schemeClr val="tx1"/>
                </a:solidFill>
              </a:rPr>
              <a:t>“Biz Seni ancak </a:t>
            </a:r>
            <a:r>
              <a:rPr lang="tr-TR" sz="3000" b="1" dirty="0">
                <a:solidFill>
                  <a:schemeClr val="tx1"/>
                </a:solidFill>
              </a:rPr>
              <a:t>alemlere rahmet </a:t>
            </a:r>
            <a:r>
              <a:rPr lang="tr-TR" sz="3000" dirty="0">
                <a:solidFill>
                  <a:schemeClr val="tx1"/>
                </a:solidFill>
              </a:rPr>
              <a:t>olarak gönderdik”.</a:t>
            </a:r>
          </a:p>
          <a:p>
            <a:pPr lvl="0" algn="ctr">
              <a:defRPr/>
            </a:pPr>
            <a:r>
              <a:rPr lang="tr-TR" sz="2400" dirty="0">
                <a:solidFill>
                  <a:schemeClr val="tx1"/>
                </a:solidFill>
              </a:rPr>
              <a:t>(</a:t>
            </a:r>
            <a:r>
              <a:rPr lang="tr-TR" sz="2400" dirty="0" err="1">
                <a:solidFill>
                  <a:schemeClr val="tx1"/>
                </a:solidFill>
              </a:rPr>
              <a:t>Enbiyâ</a:t>
            </a:r>
            <a:r>
              <a:rPr lang="tr-TR" sz="2400" dirty="0">
                <a:solidFill>
                  <a:schemeClr val="tx1"/>
                </a:solidFill>
              </a:rPr>
              <a:t>, 21/107) </a:t>
            </a:r>
          </a:p>
        </p:txBody>
      </p:sp>
      <p:sp>
        <p:nvSpPr>
          <p:cNvPr id="4" name="Text Box 3"/>
          <p:cNvSpPr txBox="1">
            <a:spLocks noChangeArrowheads="1"/>
          </p:cNvSpPr>
          <p:nvPr/>
        </p:nvSpPr>
        <p:spPr bwMode="auto">
          <a:xfrm>
            <a:off x="0" y="44624"/>
            <a:ext cx="9144000" cy="584775"/>
          </a:xfrm>
          <a:prstGeom prst="rect">
            <a:avLst/>
          </a:prstGeom>
          <a:noFill/>
          <a:ln w="9525">
            <a:noFill/>
            <a:miter lim="800000"/>
            <a:headEnd/>
            <a:tailEnd/>
          </a:ln>
        </p:spPr>
        <p:txBody>
          <a:bodyPr wrap="square">
            <a:spAutoFit/>
          </a:bodyPr>
          <a:lstStyle/>
          <a:p>
            <a:pPr algn="ctr" eaLnBrk="0" hangingPunct="0">
              <a:defRPr/>
            </a:pPr>
            <a:r>
              <a:rPr kumimoji="0" lang="tr-T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tr-TR"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cs typeface="Times New Roman" pitchFamily="18" charset="0"/>
              </a:rPr>
              <a:t>AHLAK </a:t>
            </a:r>
            <a:r>
              <a:rPr lang="tr-T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ÖNDERİ  </a:t>
            </a:r>
            <a:r>
              <a:rPr lang="tr-TR"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RAHMET PEYGAMBERİ</a:t>
            </a:r>
            <a:endParaRPr lang="tr-TR"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6975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052736"/>
            <a:ext cx="8856984" cy="3024337"/>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rtl="1">
              <a:defRPr/>
            </a:pPr>
            <a:r>
              <a:rPr lang="ar-AE" sz="3600" dirty="0">
                <a:solidFill>
                  <a:schemeClr val="tx1"/>
                </a:solidFill>
                <a:cs typeface="Emine" panose="03020400000000000000" pitchFamily="66" charset="-78"/>
              </a:rPr>
              <a:t>اَلنَّبِيُّ اَوْلٰى بِالْمُؤْمِن۪ينَ مِنْ اَنْفُسِهِمْ</a:t>
            </a:r>
            <a:endParaRPr kumimoji="0" lang="tr-TR" sz="3600" i="0" u="none" strike="noStrike" kern="1200" cap="none" spc="0" normalizeH="0" baseline="0" noProof="0" dirty="0" smtClean="0">
              <a:ln>
                <a:noFill/>
              </a:ln>
              <a:solidFill>
                <a:schemeClr val="tx1"/>
              </a:solidFill>
              <a:effectLst/>
              <a:uLnTx/>
              <a:uFillTx/>
              <a:latin typeface="HASENAT" panose="01000600020000020003" pitchFamily="2" charset="-78"/>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i="0" u="none" strike="noStrike" kern="1200" normalizeH="0" baseline="0" noProof="0" dirty="0" smtClean="0">
                <a:solidFill>
                  <a:schemeClr val="tx1"/>
                </a:solidFill>
                <a:uLnTx/>
                <a:uFillTx/>
                <a:latin typeface="Calibri"/>
                <a:ea typeface="+mn-ea"/>
                <a:cs typeface="+mn-cs"/>
              </a:rPr>
              <a:t>“</a:t>
            </a:r>
            <a:r>
              <a:rPr kumimoji="0" lang="tr-TR" sz="4400" i="0" u="none" strike="noStrike" kern="1200" normalizeH="0" baseline="0" noProof="0" dirty="0">
                <a:solidFill>
                  <a:schemeClr val="tx1"/>
                </a:solidFill>
                <a:uLnTx/>
                <a:uFillTx/>
                <a:latin typeface="Calibri"/>
                <a:ea typeface="+mn-ea"/>
                <a:cs typeface="+mn-cs"/>
              </a:rPr>
              <a:t>Peygamber, </a:t>
            </a:r>
            <a:r>
              <a:rPr kumimoji="0" lang="tr-TR" sz="4400" i="0" u="none" strike="noStrike" kern="1200" normalizeH="0" baseline="0" noProof="0" dirty="0" smtClean="0">
                <a:solidFill>
                  <a:schemeClr val="tx1"/>
                </a:solidFill>
                <a:uLnTx/>
                <a:uFillTx/>
                <a:latin typeface="Calibri"/>
                <a:ea typeface="+mn-ea"/>
                <a:cs typeface="+mn-cs"/>
              </a:rPr>
              <a:t>Müminler </a:t>
            </a:r>
            <a:r>
              <a:rPr kumimoji="0" lang="tr-TR" sz="4400" i="0" u="none" strike="noStrike" kern="1200" normalizeH="0" baseline="0" noProof="0" dirty="0">
                <a:solidFill>
                  <a:schemeClr val="tx1"/>
                </a:solidFill>
                <a:uLnTx/>
                <a:uFillTx/>
                <a:latin typeface="Calibri"/>
                <a:ea typeface="+mn-ea"/>
                <a:cs typeface="+mn-cs"/>
              </a:rPr>
              <a:t>için </a:t>
            </a:r>
            <a:endParaRPr kumimoji="0" lang="tr-TR" sz="4400" i="0" u="none" strike="noStrike" kern="1200" normalizeH="0" baseline="0" noProof="0" dirty="0" smtClean="0">
              <a:solidFill>
                <a:schemeClr val="tx1"/>
              </a:solidFill>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i="0" u="none" strike="noStrike" kern="1200" normalizeH="0" baseline="0" noProof="0" dirty="0" smtClean="0">
                <a:solidFill>
                  <a:schemeClr val="tx1"/>
                </a:solidFill>
                <a:uLnTx/>
                <a:uFillTx/>
                <a:latin typeface="Calibri"/>
                <a:ea typeface="+mn-ea"/>
                <a:cs typeface="+mn-cs"/>
              </a:rPr>
              <a:t>kendi </a:t>
            </a:r>
            <a:r>
              <a:rPr kumimoji="0" lang="tr-TR" sz="5400" b="1" i="0" u="none" strike="noStrike" kern="1200" normalizeH="0" baseline="0" noProof="0" dirty="0">
                <a:solidFill>
                  <a:schemeClr val="tx1"/>
                </a:solidFill>
                <a:uLnTx/>
                <a:uFillTx/>
                <a:latin typeface="Calibri"/>
                <a:ea typeface="+mn-ea"/>
                <a:cs typeface="+mn-cs"/>
              </a:rPr>
              <a:t>can</a:t>
            </a:r>
            <a:r>
              <a:rPr kumimoji="0" lang="tr-TR" sz="5400" i="0" u="none" strike="noStrike" kern="1200" normalizeH="0" baseline="0" noProof="0" dirty="0">
                <a:solidFill>
                  <a:schemeClr val="tx1"/>
                </a:solidFill>
                <a:uLnTx/>
                <a:uFillTx/>
                <a:latin typeface="Calibri"/>
                <a:ea typeface="+mn-ea"/>
                <a:cs typeface="+mn-cs"/>
              </a:rPr>
              <a:t>larından ileridir</a:t>
            </a:r>
            <a:r>
              <a:rPr kumimoji="0" lang="tr-TR" sz="4400" i="0" u="none" strike="noStrike" kern="1200" normalizeH="0" baseline="0" noProof="0" dirty="0" smtClean="0">
                <a:solidFill>
                  <a:schemeClr val="tx1"/>
                </a:solidFill>
                <a:uLnTx/>
                <a:uFillTx/>
                <a:latin typeface="Calibri"/>
                <a:ea typeface="+mn-ea"/>
                <a:cs typeface="+mn-cs"/>
              </a:rPr>
              <a:t>.” </a:t>
            </a:r>
            <a:endParaRPr kumimoji="0" lang="tr-TR" sz="4400" i="0" u="none" strike="noStrike" kern="1200" normalizeH="0" baseline="0" noProof="0" dirty="0">
              <a:solidFill>
                <a:schemeClr val="tx1"/>
              </a:solidFill>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err="1">
                <a:ln>
                  <a:noFill/>
                </a:ln>
                <a:solidFill>
                  <a:srgbClr val="002060"/>
                </a:solidFill>
                <a:effectLst/>
                <a:uLnTx/>
                <a:uFillTx/>
                <a:latin typeface="Calibri"/>
                <a:ea typeface="+mn-ea"/>
                <a:cs typeface="+mn-cs"/>
              </a:rPr>
              <a:t>Ahzab</a:t>
            </a:r>
            <a:r>
              <a:rPr kumimoji="0" lang="tr-TR" sz="2000" b="0" i="0" u="none" strike="noStrike" kern="1200" cap="none" spc="0" normalizeH="0" baseline="0" noProof="0" dirty="0">
                <a:ln>
                  <a:noFill/>
                </a:ln>
                <a:solidFill>
                  <a:srgbClr val="002060"/>
                </a:solidFill>
                <a:effectLst/>
                <a:uLnTx/>
                <a:uFillTx/>
                <a:latin typeface="Calibri"/>
                <a:ea typeface="+mn-ea"/>
                <a:cs typeface="+mn-cs"/>
              </a:rPr>
              <a:t>,   33/6</a:t>
            </a: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Text Box 3"/>
          <p:cNvSpPr txBox="1">
            <a:spLocks noChangeArrowheads="1"/>
          </p:cNvSpPr>
          <p:nvPr/>
        </p:nvSpPr>
        <p:spPr bwMode="auto">
          <a:xfrm>
            <a:off x="0" y="37073"/>
            <a:ext cx="9144000" cy="923330"/>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tr-TR"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BİZE YAKIN</a:t>
            </a:r>
            <a:endPar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2276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692696"/>
            <a:ext cx="8964488" cy="374441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rtl="1">
              <a:defRPr/>
            </a:pPr>
            <a:r>
              <a:rPr lang="ar-AE" sz="2400" kern="0" dirty="0">
                <a:solidFill>
                  <a:srgbClr val="000000"/>
                </a:solidFill>
                <a:latin typeface="HASENAT" panose="01000600020000020003" pitchFamily="2" charset="-78"/>
                <a:cs typeface="Emine" panose="03020400000000000000" pitchFamily="66" charset="-78"/>
              </a:rPr>
              <a:t>قُلْ اِنْ كُنْتُمْ تُحِبُّونَ اللّٰهَ فَاتَّبِعُون۪ي يُحْبِبْكُمُ اللّٰهُ وَيَغْفِرْ لَكُمْ ذُنُوبَكُمْۜ  وَاللّٰهُ غَفُورٌ رَح۪يمٌ ﴿٣١﴾ </a:t>
            </a:r>
            <a:endParaRPr kumimoji="0" lang="tr-TR" sz="2400" b="0" i="0" u="none" strike="noStrike" kern="0" cap="none" spc="0" normalizeH="0" baseline="0" noProof="0" dirty="0" smtClean="0">
              <a:ln>
                <a:noFill/>
              </a:ln>
              <a:solidFill>
                <a:srgbClr val="000000"/>
              </a:solidFill>
              <a:effectLst/>
              <a:uLnTx/>
              <a:uFillTx/>
              <a:latin typeface="HASENAT" panose="01000600020000020003" pitchFamily="2" charset="-78"/>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Calibri"/>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alibri"/>
                <a:ea typeface="+mn-ea"/>
              </a:rPr>
              <a:t>Hasan-ı </a:t>
            </a:r>
            <a:r>
              <a:rPr kumimoji="0" lang="tr-TR" sz="2000" b="0" i="0" u="none" strike="noStrike" kern="1200" cap="none" spc="0" normalizeH="0" baseline="0" noProof="0" dirty="0" err="1">
                <a:ln>
                  <a:noFill/>
                </a:ln>
                <a:solidFill>
                  <a:prstClr val="black"/>
                </a:solidFill>
                <a:effectLst/>
                <a:uLnTx/>
                <a:uFillTx/>
                <a:latin typeface="Calibri"/>
                <a:ea typeface="+mn-ea"/>
              </a:rPr>
              <a:t>Basrî</a:t>
            </a:r>
            <a:r>
              <a:rPr kumimoji="0" lang="tr-TR" sz="2000" b="0" i="0" u="none" strike="noStrike" kern="1200" cap="none" spc="0" normalizeH="0" baseline="0" noProof="0" dirty="0">
                <a:ln>
                  <a:noFill/>
                </a:ln>
                <a:solidFill>
                  <a:prstClr val="black"/>
                </a:solidFill>
                <a:effectLst/>
                <a:uLnTx/>
                <a:uFillTx/>
                <a:latin typeface="Calibri"/>
                <a:ea typeface="+mn-ea"/>
              </a:rPr>
              <a:t> Hazretleri nakleder ki:“</a:t>
            </a:r>
            <a:r>
              <a:rPr kumimoji="0" lang="tr-TR" sz="2000" b="0" i="0" u="none" strike="noStrike" kern="1200" cap="none" spc="0" normalizeH="0" baseline="0" noProof="0" dirty="0" err="1">
                <a:ln>
                  <a:noFill/>
                </a:ln>
                <a:solidFill>
                  <a:prstClr val="black"/>
                </a:solidFill>
                <a:effectLst/>
                <a:uLnTx/>
                <a:uFillTx/>
                <a:latin typeface="Calibri"/>
                <a:ea typeface="+mn-ea"/>
              </a:rPr>
              <a:t>Sahâbe</a:t>
            </a:r>
            <a:r>
              <a:rPr kumimoji="0" lang="tr-TR" sz="2000" b="0" i="0" u="none" strike="noStrike" kern="1200" cap="none" spc="0" normalizeH="0" baseline="0" noProof="0" dirty="0">
                <a:ln>
                  <a:noFill/>
                </a:ln>
                <a:solidFill>
                  <a:prstClr val="black"/>
                </a:solidFill>
                <a:effectLst/>
                <a:uLnTx/>
                <a:uFillTx/>
                <a:latin typeface="Calibri"/>
                <a:ea typeface="+mn-ea"/>
              </a:rPr>
              <a:t>-i </a:t>
            </a:r>
            <a:r>
              <a:rPr kumimoji="0" lang="tr-TR" sz="2000" b="0" i="0" u="none" strike="noStrike" kern="1200" cap="none" spc="0" normalizeH="0" baseline="0" noProof="0" dirty="0" err="1">
                <a:ln>
                  <a:noFill/>
                </a:ln>
                <a:solidFill>
                  <a:prstClr val="black"/>
                </a:solidFill>
                <a:effectLst/>
                <a:uLnTx/>
                <a:uFillTx/>
                <a:latin typeface="Calibri"/>
                <a:ea typeface="+mn-ea"/>
              </a:rPr>
              <a:t>kirâm</a:t>
            </a:r>
            <a:r>
              <a:rPr kumimoji="0" lang="tr-TR" sz="2000" b="0" i="0" u="none" strike="noStrike" kern="1200" cap="none" spc="0" normalizeH="0" baseline="0" noProof="0" dirty="0">
                <a:ln>
                  <a:noFill/>
                </a:ln>
                <a:solidFill>
                  <a:prstClr val="black"/>
                </a:solidFill>
                <a:effectLst/>
                <a:uLnTx/>
                <a:uFillTx/>
                <a:latin typeface="Calibri"/>
                <a:ea typeface="+mn-ea"/>
              </a:rPr>
              <a:t>, </a:t>
            </a:r>
            <a:r>
              <a:rPr kumimoji="0" lang="tr-TR" sz="2000" b="0" i="0" u="none" strike="noStrike" kern="1200" cap="none" spc="0" normalizeH="0" baseline="0" noProof="0" dirty="0" err="1">
                <a:ln>
                  <a:noFill/>
                </a:ln>
                <a:solidFill>
                  <a:prstClr val="black"/>
                </a:solidFill>
                <a:effectLst/>
                <a:uLnTx/>
                <a:uFillTx/>
                <a:latin typeface="Calibri"/>
                <a:ea typeface="+mn-ea"/>
              </a:rPr>
              <a:t>Rasûlullah</a:t>
            </a:r>
            <a:r>
              <a:rPr kumimoji="0" lang="tr-TR" sz="2000" b="0" i="0" u="none" strike="noStrike" kern="1200" cap="none" spc="0" normalizeH="0" baseline="0" noProof="0" dirty="0">
                <a:ln>
                  <a:noFill/>
                </a:ln>
                <a:solidFill>
                  <a:prstClr val="black"/>
                </a:solidFill>
                <a:effectLst/>
                <a:uLnTx/>
                <a:uFillTx/>
                <a:latin typeface="Calibri"/>
                <a:ea typeface="+mn-ea"/>
              </a:rPr>
              <a:t>(</a:t>
            </a:r>
            <a:r>
              <a:rPr kumimoji="0" lang="tr-TR" sz="2000" b="0" i="0" u="none" strike="noStrike" kern="1200" cap="none" spc="0" normalizeH="0" baseline="0" noProof="0" dirty="0" err="1">
                <a:ln>
                  <a:noFill/>
                </a:ln>
                <a:solidFill>
                  <a:prstClr val="black"/>
                </a:solidFill>
                <a:effectLst/>
                <a:uLnTx/>
                <a:uFillTx/>
                <a:latin typeface="Calibri"/>
                <a:ea typeface="+mn-ea"/>
              </a:rPr>
              <a:t>s.a.v</a:t>
            </a:r>
            <a:r>
              <a:rPr kumimoji="0" lang="tr-TR" sz="2000" b="0" i="0" u="none" strike="noStrike" kern="1200" cap="none" spc="0" normalizeH="0" baseline="0" noProof="0" dirty="0">
                <a:ln>
                  <a:noFill/>
                </a:ln>
                <a:solidFill>
                  <a:prstClr val="black"/>
                </a:solidFill>
                <a:effectLst/>
                <a:uLnTx/>
                <a:uFillTx/>
                <a:latin typeface="Calibri"/>
                <a:ea typeface="+mn-ea"/>
              </a:rPr>
              <a:t>) </a:t>
            </a:r>
            <a:r>
              <a:rPr kumimoji="0" lang="tr-TR" sz="2000" b="0" i="0" u="none" strike="noStrike" kern="1200" cap="none" spc="0" normalizeH="0" baseline="0" noProof="0" dirty="0" err="1">
                <a:ln>
                  <a:noFill/>
                </a:ln>
                <a:solidFill>
                  <a:prstClr val="black"/>
                </a:solidFill>
                <a:effectLst/>
                <a:uLnTx/>
                <a:uFillTx/>
                <a:latin typeface="Calibri"/>
                <a:ea typeface="+mn-ea"/>
              </a:rPr>
              <a:t>Efendimiz’e</a:t>
            </a:r>
            <a:r>
              <a:rPr kumimoji="0" lang="tr-TR" sz="2000" b="0" i="0" u="none" strike="noStrike" kern="1200" cap="none" spc="0" normalizeH="0" baseline="0" noProof="0" dirty="0" smtClean="0">
                <a:ln>
                  <a:noFill/>
                </a:ln>
                <a:solidFill>
                  <a:prstClr val="black"/>
                </a:solidFill>
                <a:effectLst/>
                <a:uLnTx/>
                <a:uFillTx/>
                <a:latin typeface="Calibri"/>
                <a:ea typeface="+mn-ea"/>
              </a:rPr>
              <a:t>: «</a:t>
            </a:r>
            <a:r>
              <a:rPr kumimoji="0" lang="tr-TR" sz="2000" b="0" i="0" u="none" strike="noStrike" kern="1200" cap="none" spc="0" normalizeH="0" baseline="0" noProof="0" dirty="0">
                <a:ln>
                  <a:noFill/>
                </a:ln>
                <a:solidFill>
                  <a:prstClr val="black"/>
                </a:solidFill>
                <a:effectLst/>
                <a:uLnTx/>
                <a:uFillTx/>
                <a:latin typeface="Calibri"/>
                <a:ea typeface="+mn-ea"/>
              </a:rPr>
              <a:t>Ey </a:t>
            </a:r>
            <a:r>
              <a:rPr kumimoji="0" lang="tr-TR" sz="2000" b="0" i="0" u="none" strike="noStrike" kern="1200" cap="none" spc="0" normalizeH="0" baseline="0" noProof="0" dirty="0" err="1">
                <a:ln>
                  <a:noFill/>
                </a:ln>
                <a:solidFill>
                  <a:prstClr val="black"/>
                </a:solidFill>
                <a:effectLst/>
                <a:uLnTx/>
                <a:uFillTx/>
                <a:latin typeface="Calibri"/>
                <a:ea typeface="+mn-ea"/>
              </a:rPr>
              <a:t>Allâh’ın</a:t>
            </a:r>
            <a:r>
              <a:rPr kumimoji="0" lang="tr-TR" sz="2000" b="0" i="0" u="none" strike="noStrike" kern="1200" cap="none" spc="0" normalizeH="0" baseline="0" noProof="0" dirty="0">
                <a:ln>
                  <a:noFill/>
                </a:ln>
                <a:solidFill>
                  <a:prstClr val="black"/>
                </a:solidFill>
                <a:effectLst/>
                <a:uLnTx/>
                <a:uFillTx/>
                <a:latin typeface="Calibri"/>
                <a:ea typeface="+mn-ea"/>
              </a:rPr>
              <a:t> </a:t>
            </a:r>
            <a:r>
              <a:rPr kumimoji="0" lang="tr-TR" sz="2000" b="0" i="0" u="none" strike="noStrike" kern="1200" cap="none" spc="0" normalizeH="0" baseline="0" noProof="0" dirty="0" err="1">
                <a:ln>
                  <a:noFill/>
                </a:ln>
                <a:solidFill>
                  <a:prstClr val="black"/>
                </a:solidFill>
                <a:effectLst/>
                <a:uLnTx/>
                <a:uFillTx/>
                <a:latin typeface="Calibri"/>
                <a:ea typeface="+mn-ea"/>
              </a:rPr>
              <a:t>Rasûlü</a:t>
            </a:r>
            <a:r>
              <a:rPr kumimoji="0" lang="tr-TR" sz="2000" b="0" i="0" u="none" strike="noStrike" kern="1200" cap="none" spc="0" normalizeH="0" baseline="0" noProof="0" dirty="0">
                <a:ln>
                  <a:noFill/>
                </a:ln>
                <a:solidFill>
                  <a:prstClr val="black"/>
                </a:solidFill>
                <a:effectLst/>
                <a:uLnTx/>
                <a:uFillTx/>
                <a:latin typeface="Calibri"/>
                <a:ea typeface="+mn-ea"/>
              </a:rPr>
              <a:t>! Bizler </a:t>
            </a:r>
            <a:r>
              <a:rPr kumimoji="0" lang="tr-TR" sz="2000" b="0" i="0" u="none" strike="noStrike" kern="1200" cap="none" spc="0" normalizeH="0" baseline="0" noProof="0" dirty="0" err="1">
                <a:ln>
                  <a:noFill/>
                </a:ln>
                <a:solidFill>
                  <a:prstClr val="black"/>
                </a:solidFill>
                <a:effectLst/>
                <a:uLnTx/>
                <a:uFillTx/>
                <a:latin typeface="Calibri"/>
                <a:ea typeface="+mn-ea"/>
              </a:rPr>
              <a:t>Allah’u</a:t>
            </a:r>
            <a:r>
              <a:rPr kumimoji="0" lang="tr-TR" sz="2000" b="0" i="0" u="none" strike="noStrike" kern="1200" cap="none" spc="0" normalizeH="0" baseline="0" noProof="0" dirty="0">
                <a:ln>
                  <a:noFill/>
                </a:ln>
                <a:solidFill>
                  <a:prstClr val="black"/>
                </a:solidFill>
                <a:effectLst/>
                <a:uLnTx/>
                <a:uFillTx/>
                <a:latin typeface="Calibri"/>
                <a:ea typeface="+mn-ea"/>
              </a:rPr>
              <a:t> Teâlâ’yı çok seviyoruz. Lâkin </a:t>
            </a:r>
            <a:r>
              <a:rPr kumimoji="0" lang="tr-TR" sz="2000" b="1" i="0" u="none" strike="noStrike" kern="1200" cap="none" spc="0" normalizeH="0" baseline="0" noProof="0" dirty="0">
                <a:ln>
                  <a:noFill/>
                </a:ln>
                <a:solidFill>
                  <a:srgbClr val="FF0000"/>
                </a:solidFill>
                <a:effectLst/>
                <a:uLnTx/>
                <a:uFillTx/>
                <a:latin typeface="Calibri"/>
                <a:ea typeface="+mn-ea"/>
              </a:rPr>
              <a:t>bize, </a:t>
            </a:r>
            <a:r>
              <a:rPr kumimoji="0" lang="tr-TR" sz="2000" b="1" i="0" u="none" strike="noStrike" kern="1200" cap="none" spc="0" normalizeH="0" baseline="0" noProof="0" dirty="0" err="1">
                <a:ln>
                  <a:noFill/>
                </a:ln>
                <a:solidFill>
                  <a:srgbClr val="FF0000"/>
                </a:solidFill>
                <a:effectLst/>
                <a:uLnTx/>
                <a:uFillTx/>
                <a:latin typeface="Calibri"/>
                <a:ea typeface="+mn-ea"/>
              </a:rPr>
              <a:t>Allâh’ın</a:t>
            </a:r>
            <a:r>
              <a:rPr kumimoji="0" lang="tr-TR" sz="2000" b="1" i="0" u="none" strike="noStrike" kern="1200" cap="none" spc="0" normalizeH="0" baseline="0" noProof="0" dirty="0">
                <a:ln>
                  <a:noFill/>
                </a:ln>
                <a:solidFill>
                  <a:srgbClr val="FF0000"/>
                </a:solidFill>
                <a:effectLst/>
                <a:uLnTx/>
                <a:uFillTx/>
                <a:latin typeface="Calibri"/>
                <a:ea typeface="+mn-ea"/>
              </a:rPr>
              <a:t> </a:t>
            </a:r>
            <a:r>
              <a:rPr kumimoji="0" lang="tr-TR" sz="2000" b="1" i="0" u="none" strike="noStrike" kern="1200" cap="none" spc="0" normalizeH="0" baseline="0" noProof="0" dirty="0" err="1">
                <a:ln>
                  <a:noFill/>
                </a:ln>
                <a:solidFill>
                  <a:srgbClr val="FF0000"/>
                </a:solidFill>
                <a:effectLst/>
                <a:uLnTx/>
                <a:uFillTx/>
                <a:latin typeface="Calibri"/>
                <a:ea typeface="+mn-ea"/>
              </a:rPr>
              <a:t>Zât’ını</a:t>
            </a:r>
            <a:r>
              <a:rPr kumimoji="0" lang="tr-TR" sz="2000" b="1" i="0" u="none" strike="noStrike" kern="1200" cap="none" spc="0" normalizeH="0" baseline="0" noProof="0" dirty="0">
                <a:ln>
                  <a:noFill/>
                </a:ln>
                <a:solidFill>
                  <a:srgbClr val="FF0000"/>
                </a:solidFill>
                <a:effectLst/>
                <a:uLnTx/>
                <a:uFillTx/>
                <a:latin typeface="Calibri"/>
                <a:ea typeface="+mn-ea"/>
              </a:rPr>
              <a:t> gerçekten sevmenin alâmetini bildirseniz</a:t>
            </a:r>
            <a:r>
              <a:rPr kumimoji="0" lang="tr-TR" sz="2000" b="0" i="0" u="none" strike="noStrike" kern="1200" cap="none" spc="0" normalizeH="0" baseline="0" noProof="0" dirty="0">
                <a:ln>
                  <a:noFill/>
                </a:ln>
                <a:solidFill>
                  <a:prstClr val="black"/>
                </a:solidFill>
                <a:effectLst/>
                <a:uLnTx/>
                <a:uFillTx/>
                <a:latin typeface="Calibri"/>
                <a:ea typeface="+mn-ea"/>
              </a:rPr>
              <a:t>.» dediler.</a:t>
            </a:r>
            <a:br>
              <a:rPr kumimoji="0" lang="tr-TR" sz="2000" b="0" i="0" u="none" strike="noStrike" kern="1200" cap="none" spc="0" normalizeH="0" baseline="0" noProof="0" dirty="0">
                <a:ln>
                  <a:noFill/>
                </a:ln>
                <a:solidFill>
                  <a:prstClr val="black"/>
                </a:solidFill>
                <a:effectLst/>
                <a:uLnTx/>
                <a:uFillTx/>
                <a:latin typeface="Calibri"/>
                <a:ea typeface="+mn-ea"/>
              </a:rPr>
            </a:br>
            <a:r>
              <a:rPr kumimoji="0" lang="tr-TR" sz="2000" b="0" i="0" u="none" strike="noStrike" kern="1200" cap="none" spc="0" normalizeH="0" baseline="0" noProof="0" dirty="0">
                <a:ln>
                  <a:noFill/>
                </a:ln>
                <a:solidFill>
                  <a:prstClr val="black"/>
                </a:solidFill>
                <a:effectLst/>
                <a:uLnTx/>
                <a:uFillTx/>
                <a:latin typeface="Calibri"/>
                <a:ea typeface="+mn-ea"/>
              </a:rPr>
              <a:t>Bunun üzerine </a:t>
            </a:r>
            <a:r>
              <a:rPr kumimoji="0" lang="tr-TR" sz="2000" b="0" i="0" u="none" strike="noStrike" kern="1200" cap="none" spc="0" normalizeH="0" baseline="0" noProof="0" dirty="0" err="1">
                <a:ln>
                  <a:noFill/>
                </a:ln>
                <a:solidFill>
                  <a:prstClr val="black"/>
                </a:solidFill>
                <a:effectLst/>
                <a:uLnTx/>
                <a:uFillTx/>
                <a:latin typeface="Calibri"/>
                <a:ea typeface="+mn-ea"/>
              </a:rPr>
              <a:t>Allah’u</a:t>
            </a:r>
            <a:r>
              <a:rPr kumimoji="0" lang="tr-TR" sz="2000" b="0" i="0" u="none" strike="noStrike" kern="1200" cap="none" spc="0" normalizeH="0" baseline="0" noProof="0" dirty="0">
                <a:ln>
                  <a:noFill/>
                </a:ln>
                <a:solidFill>
                  <a:prstClr val="black"/>
                </a:solidFill>
                <a:effectLst/>
                <a:uLnTx/>
                <a:uFillTx/>
                <a:latin typeface="Calibri"/>
                <a:ea typeface="+mn-ea"/>
              </a:rPr>
              <a:t> Teâlâ;</a:t>
            </a:r>
            <a:endParaRPr kumimoji="0" lang="tr-TR" sz="2000" b="0" i="0" u="none" strike="noStrike" kern="0" cap="none" spc="0" normalizeH="0" baseline="0" noProof="0" dirty="0" smtClean="0">
              <a:ln>
                <a:noFill/>
              </a:ln>
              <a:solidFill>
                <a:prstClr val="black"/>
              </a:solidFill>
              <a:effectLst/>
              <a:uLnTx/>
              <a:uFillTx/>
              <a:latin typeface="Calibri"/>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0" cap="none" spc="0" normalizeH="0" baseline="0" noProof="0" dirty="0" smtClean="0">
                <a:ln>
                  <a:noFill/>
                </a:ln>
                <a:solidFill>
                  <a:srgbClr val="000000"/>
                </a:solidFill>
                <a:effectLst/>
                <a:uLnTx/>
                <a:uFillTx/>
                <a:latin typeface="Calibri"/>
                <a:ea typeface="+mn-ea"/>
                <a:cs typeface="Times New Roman" pitchFamily="18" charset="0"/>
              </a:rPr>
              <a:t>“(</a:t>
            </a:r>
            <a:r>
              <a:rPr kumimoji="0" lang="tr-TR" sz="2400" b="0" i="0" u="none" strike="noStrike" kern="0" cap="none" spc="0" normalizeH="0" baseline="0" noProof="0" dirty="0" err="1">
                <a:ln>
                  <a:noFill/>
                </a:ln>
                <a:solidFill>
                  <a:srgbClr val="000000"/>
                </a:solidFill>
                <a:effectLst/>
                <a:uLnTx/>
                <a:uFillTx/>
                <a:latin typeface="Calibri"/>
                <a:ea typeface="+mn-ea"/>
                <a:cs typeface="Times New Roman" pitchFamily="18" charset="0"/>
              </a:rPr>
              <a:t>Resûlüm</a:t>
            </a:r>
            <a:r>
              <a:rPr kumimoji="0" lang="tr-TR" sz="2400" b="0" i="0" u="none" strike="noStrike" kern="0" cap="none" spc="0" normalizeH="0" baseline="0" noProof="0" dirty="0">
                <a:ln>
                  <a:noFill/>
                </a:ln>
                <a:solidFill>
                  <a:srgbClr val="000000"/>
                </a:solidFill>
                <a:effectLst/>
                <a:uLnTx/>
                <a:uFillTx/>
                <a:latin typeface="Calibri"/>
                <a:ea typeface="+mn-ea"/>
                <a:cs typeface="Times New Roman" pitchFamily="18" charset="0"/>
              </a:rPr>
              <a:t>!) De ki</a:t>
            </a:r>
            <a:r>
              <a:rPr kumimoji="0" lang="tr-TR" sz="2400" b="1" i="0" u="none" strike="noStrike" kern="0" cap="none" spc="0" normalizeH="0" baseline="0" noProof="0" dirty="0">
                <a:ln>
                  <a:noFill/>
                </a:ln>
                <a:solidFill>
                  <a:srgbClr val="FF0000"/>
                </a:solidFill>
                <a:effectLst/>
                <a:uLnTx/>
                <a:uFillTx/>
                <a:latin typeface="Calibri"/>
                <a:ea typeface="+mn-ea"/>
                <a:cs typeface="Times New Roman" pitchFamily="18" charset="0"/>
              </a:rPr>
              <a:t>: </a:t>
            </a:r>
            <a:r>
              <a:rPr kumimoji="0" lang="tr-TR" sz="2400" b="1" i="0" u="none" strike="noStrike" kern="0" cap="none" spc="0" normalizeH="0" baseline="0" noProof="0" dirty="0" smtClean="0">
                <a:ln>
                  <a:noFill/>
                </a:ln>
                <a:solidFill>
                  <a:srgbClr val="FF0000"/>
                </a:solidFill>
                <a:effectLst/>
                <a:uLnTx/>
                <a:uFillTx/>
                <a:latin typeface="Calibri"/>
                <a:ea typeface="+mn-ea"/>
                <a:cs typeface="Times New Roman" pitchFamily="18" charset="0"/>
              </a:rPr>
              <a:t>Eğer </a:t>
            </a:r>
            <a:r>
              <a:rPr kumimoji="0" lang="tr-TR" sz="2400" b="1" i="0" u="none" strike="noStrike" kern="0" cap="none" spc="0" normalizeH="0" baseline="0" noProof="0" dirty="0">
                <a:ln>
                  <a:noFill/>
                </a:ln>
                <a:solidFill>
                  <a:srgbClr val="FF0000"/>
                </a:solidFill>
                <a:effectLst/>
                <a:uLnTx/>
                <a:uFillTx/>
                <a:latin typeface="Calibri"/>
                <a:ea typeface="+mn-ea"/>
                <a:cs typeface="Times New Roman" pitchFamily="18" charset="0"/>
              </a:rPr>
              <a:t>Allah'ı seviyorsanız bana uyunuz ki, </a:t>
            </a:r>
            <a:r>
              <a:rPr kumimoji="0" lang="tr-TR" sz="2400" b="1" i="0" u="none" strike="noStrike" kern="0" cap="none" spc="0" normalizeH="0" baseline="0" noProof="0" dirty="0">
                <a:ln>
                  <a:noFill/>
                </a:ln>
                <a:solidFill>
                  <a:srgbClr val="0070C0"/>
                </a:solidFill>
                <a:effectLst/>
                <a:uLnTx/>
                <a:uFillTx/>
                <a:latin typeface="Calibri"/>
                <a:ea typeface="+mn-ea"/>
                <a:cs typeface="Times New Roman" pitchFamily="18" charset="0"/>
              </a:rPr>
              <a:t>Allah da sizi sevsin </a:t>
            </a:r>
            <a:r>
              <a:rPr kumimoji="0" lang="tr-TR" sz="2400" b="0" i="0" u="none" strike="noStrike" kern="0" cap="none" spc="0" normalizeH="0" baseline="0" noProof="0" dirty="0">
                <a:ln>
                  <a:noFill/>
                </a:ln>
                <a:solidFill>
                  <a:srgbClr val="000000"/>
                </a:solidFill>
                <a:effectLst/>
                <a:uLnTx/>
                <a:uFillTx/>
                <a:latin typeface="Calibri"/>
                <a:ea typeface="+mn-ea"/>
                <a:cs typeface="Times New Roman" pitchFamily="18" charset="0"/>
              </a:rPr>
              <a:t>ve </a:t>
            </a:r>
            <a:r>
              <a:rPr kumimoji="0" lang="tr-TR" sz="2400" b="0" i="0" u="none" strike="noStrike" kern="0" cap="none" spc="0" normalizeH="0" baseline="0" noProof="0" dirty="0">
                <a:ln>
                  <a:noFill/>
                </a:ln>
                <a:solidFill>
                  <a:srgbClr val="7030A0"/>
                </a:solidFill>
                <a:effectLst/>
                <a:uLnTx/>
                <a:uFillTx/>
                <a:latin typeface="Calibri"/>
                <a:ea typeface="+mn-ea"/>
                <a:cs typeface="Times New Roman" pitchFamily="18" charset="0"/>
              </a:rPr>
              <a:t>günahlarınızı bağışlasın</a:t>
            </a:r>
            <a:r>
              <a:rPr kumimoji="0" lang="tr-TR" sz="2400" b="0" i="0" u="none" strike="noStrike" kern="0" cap="none" spc="0" normalizeH="0" baseline="0" noProof="0" dirty="0">
                <a:ln>
                  <a:noFill/>
                </a:ln>
                <a:solidFill>
                  <a:srgbClr val="000000"/>
                </a:solidFill>
                <a:effectLst/>
                <a:uLnTx/>
                <a:uFillTx/>
                <a:latin typeface="Calibri"/>
                <a:ea typeface="+mn-ea"/>
                <a:cs typeface="Times New Roman" pitchFamily="18" charset="0"/>
              </a:rPr>
              <a:t>. Allah bağışlayandır, çok merhamet edendir</a:t>
            </a:r>
            <a:r>
              <a:rPr kumimoji="0" lang="tr-TR" sz="2400" b="0" i="0" u="none" strike="noStrike" kern="0" cap="none" spc="0" normalizeH="0" baseline="0" noProof="0" dirty="0" smtClean="0">
                <a:ln>
                  <a:noFill/>
                </a:ln>
                <a:solidFill>
                  <a:srgbClr val="000000"/>
                </a:solidFill>
                <a:effectLst/>
                <a:uLnTx/>
                <a:uFillTx/>
                <a:latin typeface="Calibri"/>
                <a:ea typeface="+mn-ea"/>
                <a:cs typeface="Times New Roman" pitchFamily="18" charset="0"/>
              </a:rPr>
              <a:t>.” (</a:t>
            </a:r>
            <a:r>
              <a:rPr kumimoji="0" lang="tr-TR" sz="2400" b="0" i="0" u="none" strike="noStrike" kern="0" cap="none" spc="0" normalizeH="0" baseline="0" noProof="0" dirty="0">
                <a:ln>
                  <a:noFill/>
                </a:ln>
                <a:solidFill>
                  <a:srgbClr val="000000"/>
                </a:solidFill>
                <a:effectLst/>
                <a:uLnTx/>
                <a:uFillTx/>
                <a:latin typeface="Calibri"/>
                <a:ea typeface="+mn-ea"/>
                <a:cs typeface="Times New Roman" pitchFamily="18" charset="0"/>
              </a:rPr>
              <a:t>Al-i İmran, 31</a:t>
            </a:r>
            <a:r>
              <a:rPr kumimoji="0" lang="tr-TR" sz="2400" b="0" i="0" u="none" strike="noStrike" kern="0" cap="none" spc="0" normalizeH="0" baseline="0" noProof="0" dirty="0" smtClean="0">
                <a:ln>
                  <a:noFill/>
                </a:ln>
                <a:solidFill>
                  <a:srgbClr val="000000"/>
                </a:solidFill>
                <a:effectLst/>
                <a:uLnTx/>
                <a:uFillTx/>
                <a:latin typeface="Calibri"/>
                <a:ea typeface="+mn-ea"/>
                <a:cs typeface="Times New Roman" pitchFamily="18" charset="0"/>
              </a:rPr>
              <a:t>) </a:t>
            </a:r>
            <a:r>
              <a:rPr kumimoji="0" lang="tr-TR" sz="2400" b="0" i="0" u="none" strike="noStrike" kern="1200" cap="none" spc="0" normalizeH="0" baseline="0" noProof="0" dirty="0" err="1">
                <a:ln>
                  <a:noFill/>
                </a:ln>
                <a:solidFill>
                  <a:prstClr val="black"/>
                </a:solidFill>
                <a:effectLst/>
                <a:uLnTx/>
                <a:uFillTx/>
                <a:latin typeface="Calibri"/>
                <a:ea typeface="+mn-ea"/>
              </a:rPr>
              <a:t>âyet</a:t>
            </a:r>
            <a:r>
              <a:rPr kumimoji="0" lang="tr-TR" sz="2400" b="0" i="0" u="none" strike="noStrike" kern="1200" cap="none" spc="0" normalizeH="0" baseline="0" noProof="0" dirty="0">
                <a:ln>
                  <a:noFill/>
                </a:ln>
                <a:solidFill>
                  <a:prstClr val="black"/>
                </a:solidFill>
                <a:effectLst/>
                <a:uLnTx/>
                <a:uFillTx/>
                <a:latin typeface="Calibri"/>
                <a:ea typeface="+mn-ea"/>
              </a:rPr>
              <a:t>-i </a:t>
            </a:r>
            <a:r>
              <a:rPr kumimoji="0" lang="tr-TR" sz="2400" b="0" i="0" u="none" strike="noStrike" kern="1200" cap="none" spc="0" normalizeH="0" baseline="0" noProof="0" dirty="0" err="1">
                <a:ln>
                  <a:noFill/>
                </a:ln>
                <a:solidFill>
                  <a:prstClr val="black"/>
                </a:solidFill>
                <a:effectLst/>
                <a:uLnTx/>
                <a:uFillTx/>
                <a:latin typeface="Calibri"/>
                <a:ea typeface="+mn-ea"/>
              </a:rPr>
              <a:t>kerîmesini</a:t>
            </a:r>
            <a:r>
              <a:rPr kumimoji="0" lang="tr-TR" sz="2400" b="0" i="0" u="none" strike="noStrike" kern="1200" cap="none" spc="0" normalizeH="0" baseline="0" noProof="0" dirty="0">
                <a:ln>
                  <a:noFill/>
                </a:ln>
                <a:solidFill>
                  <a:prstClr val="black"/>
                </a:solidFill>
                <a:effectLst/>
                <a:uLnTx/>
                <a:uFillTx/>
                <a:latin typeface="Calibri"/>
                <a:ea typeface="+mn-ea"/>
              </a:rPr>
              <a:t> indirdi.” </a:t>
            </a:r>
            <a:endParaRPr kumimoji="0" lang="tr-TR" sz="2400" b="0" i="0" u="none" strike="noStrike" kern="1200" cap="none" spc="0" normalizeH="0" baseline="0" noProof="0" dirty="0" smtClean="0">
              <a:ln>
                <a:noFill/>
              </a:ln>
              <a:solidFill>
                <a:prstClr val="black"/>
              </a:solidFill>
              <a:effectLst/>
              <a:uLnTx/>
              <a:uFillTx/>
              <a:latin typeface="Calibri"/>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smtClean="0">
                <a:ln>
                  <a:noFill/>
                </a:ln>
                <a:solidFill>
                  <a:prstClr val="black"/>
                </a:solidFill>
                <a:effectLst/>
                <a:uLnTx/>
                <a:uFillTx/>
                <a:latin typeface="Calibri"/>
                <a:ea typeface="+mn-ea"/>
                <a:cs typeface="+mn-cs"/>
              </a:rPr>
              <a:t>Taberî</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Câmiu’l-Beyân</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nr</a:t>
            </a:r>
            <a:r>
              <a:rPr kumimoji="0" lang="tr-TR" sz="1600" b="0" i="0" u="none" strike="noStrike" kern="1200" cap="none" spc="0" normalizeH="0" baseline="0" noProof="0" dirty="0">
                <a:ln>
                  <a:noFill/>
                </a:ln>
                <a:solidFill>
                  <a:prstClr val="black"/>
                </a:solidFill>
                <a:effectLst/>
                <a:uLnTx/>
                <a:uFillTx/>
                <a:latin typeface="Calibri"/>
                <a:ea typeface="+mn-ea"/>
                <a:cs typeface="+mn-cs"/>
              </a:rPr>
              <a:t>. 6845, 6846)</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 Box 3"/>
          <p:cNvSpPr txBox="1">
            <a:spLocks noChangeArrowheads="1"/>
          </p:cNvSpPr>
          <p:nvPr/>
        </p:nvSpPr>
        <p:spPr bwMode="auto">
          <a:xfrm>
            <a:off x="0" y="37073"/>
            <a:ext cx="9144000" cy="830997"/>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tr-TR" sz="4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YOLUNU TAKİP ETTİĞİMİZ</a:t>
            </a:r>
            <a:endParaRPr kumimoji="0" lang="tr-TR"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95189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24744"/>
            <a:ext cx="8857710" cy="2952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rtl="1">
              <a:defRPr/>
            </a:pPr>
            <a:r>
              <a:rPr lang="ar-AE" sz="2400" dirty="0">
                <a:solidFill>
                  <a:srgbClr val="C00000"/>
                </a:solidFill>
                <a:latin typeface="HASENAT" panose="01000600020000020003" pitchFamily="2" charset="-78"/>
                <a:cs typeface="Emine" panose="03020400000000000000" pitchFamily="66" charset="-78"/>
              </a:rPr>
              <a:t>لَقَدْ كَانَ لَكُمْ ف۪ي رَسُولِ اللّٰهِ اُسْوَةٌ حَسَنَةٌ لِمَنْ كَانَ يَرْجُوا اللّٰهَ وَالْيَوْمَ الْاٰخِرَ وَذَكَرَ اللّٰهَ كَث۪يراًۜ ﴿٢١﴾ </a:t>
            </a:r>
            <a:endParaRPr kumimoji="0" lang="tr-TR" sz="2400" b="0" i="0" u="none" strike="noStrike" kern="1200" cap="none" spc="0" normalizeH="0" baseline="0" noProof="0" dirty="0" smtClean="0">
              <a:ln>
                <a:noFill/>
              </a:ln>
              <a:solidFill>
                <a:srgbClr val="C00000"/>
              </a:solidFill>
              <a:effectLst/>
              <a:uLnTx/>
              <a:uFillTx/>
              <a:latin typeface="HASENAT" panose="01000600020000020003" pitchFamily="2" charset="-78"/>
              <a:cs typeface="Emine" panose="03020400000000000000"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uLnTx/>
                <a:uFillTx/>
                <a:latin typeface="Calibri"/>
              </a:rPr>
              <a:t>"Gerçekten sizin için, </a:t>
            </a:r>
            <a:r>
              <a:rPr kumimoji="0" lang="tr-TR" sz="3200" b="1" i="0" u="none" strike="noStrike" kern="1200" cap="none" spc="0" normalizeH="0" baseline="0" noProof="0" dirty="0" smtClean="0">
                <a:ln>
                  <a:noFill/>
                </a:ln>
                <a:solidFill>
                  <a:srgbClr val="7030A0"/>
                </a:solidFill>
                <a:effectLst/>
                <a:uLnTx/>
                <a:uFillTx/>
                <a:latin typeface="Calibri"/>
              </a:rPr>
              <a:t>Allah'a ve Ahiret gününe kavuşmayı umanlar </a:t>
            </a:r>
            <a:r>
              <a:rPr kumimoji="0" lang="tr-TR" sz="3200" b="1" i="0" u="none" strike="noStrike" kern="1200" cap="none" spc="0" normalizeH="0" baseline="0" noProof="0" dirty="0" smtClean="0">
                <a:ln>
                  <a:noFill/>
                </a:ln>
                <a:solidFill>
                  <a:srgbClr val="002060"/>
                </a:solidFill>
                <a:effectLst/>
                <a:uLnTx/>
                <a:uFillTx/>
                <a:latin typeface="Calibri"/>
              </a:rPr>
              <a:t>ve Allah'ı çok zikredenler için </a:t>
            </a:r>
            <a:r>
              <a:rPr kumimoji="0" lang="tr-TR" sz="3200" b="1" i="0" u="sng" strike="noStrike" kern="1200" cap="none" spc="0" normalizeH="0" baseline="0" noProof="0" dirty="0" smtClean="0">
                <a:ln>
                  <a:noFill/>
                </a:ln>
                <a:solidFill>
                  <a:srgbClr val="FF0000"/>
                </a:solidFill>
                <a:effectLst/>
                <a:uLnTx/>
                <a:uFillTx/>
                <a:latin typeface="Calibri"/>
              </a:rPr>
              <a:t>Allah'ın Resulünde çok güzel bir örnek vardır</a:t>
            </a:r>
            <a:r>
              <a:rPr kumimoji="0" lang="tr-TR" sz="3200" b="1" i="0" u="none" strike="noStrike" kern="1200" cap="none" spc="0" normalizeH="0" baseline="0" noProof="0" dirty="0" smtClean="0">
                <a:ln>
                  <a:noFill/>
                </a:ln>
                <a:solidFill>
                  <a:srgbClr val="FF0000"/>
                </a:solidFill>
                <a:effectLst/>
                <a:uLnTx/>
                <a:uFillTx/>
                <a:latin typeface="Calibri"/>
              </a:rPr>
              <a:t>."</a:t>
            </a:r>
            <a:r>
              <a:rPr kumimoji="0" lang="tr-TR" sz="3200" b="0" i="0" u="none" strike="noStrike" kern="1200" cap="none" spc="0" normalizeH="0" baseline="0" noProof="0" dirty="0" smtClean="0">
                <a:ln>
                  <a:noFill/>
                </a:ln>
                <a:solidFill>
                  <a:srgbClr val="FF0000"/>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200" b="0" i="0" u="none" strike="noStrike" kern="1200" cap="none" spc="0" normalizeH="0" baseline="0" noProof="0" dirty="0" err="1" smtClean="0">
                <a:ln>
                  <a:noFill/>
                </a:ln>
                <a:solidFill>
                  <a:prstClr val="black"/>
                </a:solidFill>
                <a:effectLst/>
                <a:uLnTx/>
                <a:uFillTx/>
                <a:latin typeface="Calibri"/>
                <a:ea typeface="+mn-ea"/>
                <a:cs typeface="+mn-cs"/>
              </a:rPr>
              <a:t>Ahzab</a:t>
            </a:r>
            <a:r>
              <a:rPr kumimoji="0" lang="tr-TR" sz="1200" b="0" i="0" u="none" strike="noStrike" kern="1200" cap="none" spc="0" normalizeH="0" baseline="0" noProof="0" dirty="0" smtClean="0">
                <a:ln>
                  <a:noFill/>
                </a:ln>
                <a:solidFill>
                  <a:prstClr val="black"/>
                </a:solidFill>
                <a:effectLst/>
                <a:uLnTx/>
                <a:uFillTx/>
                <a:latin typeface="Calibri"/>
                <a:ea typeface="+mn-ea"/>
                <a:cs typeface="+mn-cs"/>
              </a:rPr>
              <a:t>, 33/21)</a:t>
            </a: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Box 3"/>
          <p:cNvSpPr txBox="1">
            <a:spLocks noChangeArrowheads="1"/>
          </p:cNvSpPr>
          <p:nvPr/>
        </p:nvSpPr>
        <p:spPr bwMode="auto">
          <a:xfrm>
            <a:off x="0" y="37073"/>
            <a:ext cx="9144000" cy="923330"/>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tr-TR"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ÖRNEK İNSAN</a:t>
            </a:r>
            <a:endPar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78836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23528" y="908721"/>
            <a:ext cx="8568952" cy="3456383"/>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a:solidFill>
                  <a:schemeClr val="tx1"/>
                </a:solidFill>
              </a:rPr>
              <a:t>Diyanet İşleri Başkanlığımızın 1989 yılında </a:t>
            </a:r>
            <a:r>
              <a:rPr lang="tr-TR" sz="2400" dirty="0">
                <a:solidFill>
                  <a:srgbClr val="FF0000"/>
                </a:solidFill>
              </a:rPr>
              <a:t>“</a:t>
            </a:r>
            <a:r>
              <a:rPr lang="tr-TR" sz="2400" b="1" dirty="0">
                <a:solidFill>
                  <a:srgbClr val="FF0000"/>
                </a:solidFill>
              </a:rPr>
              <a:t>Hz. Peygamber’i Anmaktan-Anlamaya</a:t>
            </a:r>
            <a:r>
              <a:rPr lang="tr-TR" sz="2400" dirty="0">
                <a:solidFill>
                  <a:srgbClr val="FF0000"/>
                </a:solidFill>
              </a:rPr>
              <a:t>”</a:t>
            </a:r>
            <a:r>
              <a:rPr lang="tr-TR" sz="2400" dirty="0">
                <a:solidFill>
                  <a:schemeClr val="tx1"/>
                </a:solidFill>
              </a:rPr>
              <a:t> şiarıyla başlattığı </a:t>
            </a:r>
            <a:r>
              <a:rPr lang="tr-TR" sz="2400" b="1" dirty="0" err="1">
                <a:solidFill>
                  <a:srgbClr val="FF0000"/>
                </a:solidFill>
              </a:rPr>
              <a:t>Mevlid</a:t>
            </a:r>
            <a:r>
              <a:rPr lang="tr-TR" sz="2400" b="1" dirty="0">
                <a:solidFill>
                  <a:srgbClr val="FF0000"/>
                </a:solidFill>
              </a:rPr>
              <a:t>-i Nebi Haftası</a:t>
            </a:r>
            <a:r>
              <a:rPr lang="tr-TR" sz="2400" dirty="0">
                <a:solidFill>
                  <a:srgbClr val="FF0000"/>
                </a:solidFill>
              </a:rPr>
              <a:t> </a:t>
            </a:r>
            <a:r>
              <a:rPr lang="tr-TR" sz="2400" dirty="0">
                <a:solidFill>
                  <a:schemeClr val="tx1"/>
                </a:solidFill>
              </a:rPr>
              <a:t>milletimizin kalbinde var olan Peygamber sevgisini harekete geçirmiş ve </a:t>
            </a:r>
            <a:r>
              <a:rPr lang="tr-TR" sz="2400" dirty="0" smtClean="0">
                <a:solidFill>
                  <a:schemeClr val="tx1"/>
                </a:solidFill>
              </a:rPr>
              <a:t>2011 yılından itibaren belirlenen </a:t>
            </a:r>
            <a:r>
              <a:rPr lang="tr-TR" sz="2400" dirty="0">
                <a:solidFill>
                  <a:schemeClr val="tx1"/>
                </a:solidFill>
              </a:rPr>
              <a:t>temalar çerçevesinde yapılan faaliyetlerle toplumsal bilinç oluşturulmaya gayret edilmiş, </a:t>
            </a:r>
            <a:r>
              <a:rPr lang="tr-TR" sz="2400" b="1" dirty="0">
                <a:solidFill>
                  <a:schemeClr val="tx1"/>
                </a:solidFill>
              </a:rPr>
              <a:t>bütün vatandaşlarımız arasında bir bilgi ve irfan ziyafetine, bir kardeşlik şölenine, bir manevi yenilenme haftasına dönüşmüştür.</a:t>
            </a:r>
            <a:r>
              <a:rPr lang="tr-TR" sz="2400" dirty="0">
                <a:solidFill>
                  <a:schemeClr val="tx1"/>
                </a:solidFill>
              </a:rPr>
              <a:t> </a:t>
            </a:r>
          </a:p>
        </p:txBody>
      </p:sp>
      <p:sp>
        <p:nvSpPr>
          <p:cNvPr id="7" name="Text Box 3"/>
          <p:cNvSpPr txBox="1">
            <a:spLocks noChangeArrowheads="1"/>
          </p:cNvSpPr>
          <p:nvPr/>
        </p:nvSpPr>
        <p:spPr bwMode="auto">
          <a:xfrm>
            <a:off x="0" y="44624"/>
            <a:ext cx="9144000" cy="830997"/>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4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MEVLİD-İ NEBİ HAFTASI</a:t>
            </a:r>
          </a:p>
        </p:txBody>
      </p:sp>
    </p:spTree>
    <p:extLst>
      <p:ext uri="{BB962C8B-B14F-4D97-AF65-F5344CB8AC3E}">
        <p14:creationId xmlns:p14="http://schemas.microsoft.com/office/powerpoint/2010/main" val="1204940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1764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4000" b="1" i="0" u="sng" strike="noStrike" kern="1200" cap="none" spc="0" normalizeH="0" baseline="0" noProof="0" dirty="0" smtClean="0">
                <a:ln>
                  <a:noFill/>
                </a:ln>
                <a:solidFill>
                  <a:prstClr val="black"/>
                </a:solidFill>
                <a:effectLst/>
                <a:uLnTx/>
                <a:uFillTx/>
                <a:latin typeface="Calibri"/>
                <a:ea typeface="+mn-ea"/>
                <a:cs typeface="+mn-cs"/>
              </a:rPr>
              <a:t>O'nu örnek almak demek</a:t>
            </a:r>
            <a:r>
              <a:rPr kumimoji="0" lang="tr-TR" sz="4000" b="1" i="0" u="sng" strike="noStrike" kern="1200" cap="none" spc="0" normalizeH="0" baseline="0" noProof="0" dirty="0" smtClean="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1" i="0" u="sng" strike="noStrike" kern="1200" cap="none" spc="0" normalizeH="0" baseline="0" noProof="0" dirty="0" smtClean="0">
              <a:ln>
                <a:noFill/>
              </a:ln>
              <a:solidFill>
                <a:prstClr val="black"/>
              </a:solidFill>
              <a:effectLst/>
              <a:uLnTx/>
              <a:uFillTx/>
              <a:latin typeface="Calibri"/>
              <a:ea typeface="+mn-ea"/>
              <a:cs typeface="+mn-cs"/>
            </a:endParaRPr>
          </a:p>
          <a:p>
            <a:pPr marL="342900" lvl="0" indent="-342900" algn="just">
              <a:buFont typeface="Wingdings" pitchFamily="2" charset="2"/>
              <a:buChar char="q"/>
              <a:defRPr/>
            </a:pPr>
            <a:r>
              <a:rPr lang="tr-TR" b="1" u="sng" dirty="0" smtClean="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Güvenilir </a:t>
            </a:r>
            <a:r>
              <a:rPr kumimoji="0" lang="tr-TR" b="1" i="0" strike="noStrike" kern="1200" cap="none" spc="0" normalizeH="0" baseline="0" noProof="0" dirty="0" smtClean="0">
                <a:ln>
                  <a:noFill/>
                </a:ln>
                <a:solidFill>
                  <a:srgbClr val="C00000"/>
                </a:solidFill>
                <a:effectLst/>
                <a:uLnTx/>
                <a:uFillTx/>
                <a:latin typeface="Calibri"/>
              </a:rPr>
              <a:t>olmak demek</a:t>
            </a:r>
            <a:r>
              <a:rPr kumimoji="0" lang="tr-TR" b="1" i="0" u="sng" strike="noStrike" kern="1200" cap="none" spc="0" normalizeH="0" baseline="0" noProof="0" dirty="0" smtClean="0">
                <a:ln>
                  <a:noFill/>
                </a:ln>
                <a:solidFill>
                  <a:srgbClr val="C00000"/>
                </a:solidFill>
                <a:effectLst/>
                <a:uLnTx/>
                <a:uFillTx/>
                <a:latin typeface="Calibri"/>
              </a:rPr>
              <a:t>,</a:t>
            </a:r>
            <a:r>
              <a:rPr kumimoji="0" lang="tr-TR" b="1" i="0" u="none" strike="noStrike" kern="1200" cap="none" spc="0" normalizeH="0" baseline="0" noProof="0" dirty="0" smtClean="0">
                <a:ln>
                  <a:noFill/>
                </a:ln>
                <a:solidFill>
                  <a:srgbClr val="C00000"/>
                </a:solidFill>
                <a:effectLst/>
                <a:uLnTx/>
                <a:uFillTx/>
                <a:latin typeface="Calibri"/>
              </a:rPr>
              <a:t> </a:t>
            </a:r>
            <a:r>
              <a:rPr kumimoji="0" lang="tr-TR" b="0" i="0" u="none" strike="noStrike" kern="1200" cap="none" spc="0" normalizeH="0" baseline="0" noProof="0" dirty="0" smtClean="0">
                <a:ln>
                  <a:noFill/>
                </a:ln>
                <a:solidFill>
                  <a:prstClr val="black"/>
                </a:solidFill>
                <a:effectLst/>
                <a:uLnTx/>
                <a:uFillTx/>
                <a:latin typeface="Calibri"/>
              </a:rPr>
              <a:t>(Emanetlerini O'na veriyorlar, "Emin" diyorlardı.)</a:t>
            </a: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Affedici </a:t>
            </a:r>
            <a:r>
              <a:rPr kumimoji="0" lang="tr-TR" b="1" i="0" u="none" strike="noStrike" kern="1200" cap="none" spc="0" normalizeH="0" baseline="0" noProof="0" dirty="0" smtClean="0">
                <a:ln>
                  <a:noFill/>
                </a:ln>
                <a:solidFill>
                  <a:srgbClr val="C00000"/>
                </a:solidFill>
                <a:effectLst/>
                <a:uLnTx/>
                <a:uFillTx/>
                <a:latin typeface="Calibri"/>
              </a:rPr>
              <a:t>olmak demek</a:t>
            </a:r>
            <a:r>
              <a:rPr kumimoji="0" lang="tr-TR" b="0" i="0" u="none" strike="noStrike" kern="1200" cap="none" spc="0" normalizeH="0" baseline="0" noProof="0" dirty="0" smtClean="0">
                <a:ln>
                  <a:noFill/>
                </a:ln>
                <a:solidFill>
                  <a:srgbClr val="C00000"/>
                </a:solidFill>
                <a:effectLst/>
                <a:uLnTx/>
                <a:uFillTx/>
                <a:latin typeface="Calibri"/>
              </a:rPr>
              <a:t>, </a:t>
            </a:r>
            <a:r>
              <a:rPr kumimoji="0" lang="tr-TR" b="0" i="0" u="none" strike="noStrike" kern="1200" cap="none" spc="0" normalizeH="0" baseline="0" noProof="0" dirty="0" smtClean="0">
                <a:ln>
                  <a:noFill/>
                </a:ln>
                <a:solidFill>
                  <a:prstClr val="black"/>
                </a:solidFill>
                <a:effectLst/>
                <a:uLnTx/>
                <a:uFillTx/>
                <a:latin typeface="Calibri"/>
              </a:rPr>
              <a:t>(Mekke'nin fethinde Mekkelileri toptan affetmişti.)</a:t>
            </a: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Merhametli</a:t>
            </a:r>
            <a:r>
              <a:rPr kumimoji="0" lang="tr-TR" b="1" i="0" u="none" strike="noStrike" kern="1200" cap="none" spc="0" normalizeH="0" baseline="0" noProof="0" dirty="0" smtClean="0">
                <a:ln>
                  <a:noFill/>
                </a:ln>
                <a:solidFill>
                  <a:srgbClr val="C00000"/>
                </a:solidFill>
                <a:effectLst/>
                <a:uLnTx/>
                <a:uFillTx/>
                <a:latin typeface="Calibri"/>
              </a:rPr>
              <a:t> </a:t>
            </a:r>
            <a:r>
              <a:rPr kumimoji="0" lang="tr-TR" b="1" i="0" u="none" strike="noStrike" kern="1200" cap="none" spc="0" normalizeH="0" baseline="0" noProof="0" dirty="0" smtClean="0">
                <a:ln>
                  <a:noFill/>
                </a:ln>
                <a:solidFill>
                  <a:srgbClr val="C00000"/>
                </a:solidFill>
                <a:effectLst/>
                <a:uLnTx/>
                <a:uFillTx/>
                <a:latin typeface="Calibri"/>
              </a:rPr>
              <a:t>olmak demek</a:t>
            </a:r>
            <a:r>
              <a:rPr kumimoji="0" lang="tr-TR" b="0" i="0" u="none" strike="noStrike" kern="1200" cap="none" spc="0" normalizeH="0" baseline="0" noProof="0" dirty="0" smtClean="0">
                <a:ln>
                  <a:noFill/>
                </a:ln>
                <a:solidFill>
                  <a:srgbClr val="C00000"/>
                </a:solidFill>
                <a:effectLst/>
                <a:uLnTx/>
                <a:uFillTx/>
                <a:latin typeface="Calibri"/>
              </a:rPr>
              <a:t>,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smtClean="0">
                <a:ln>
                  <a:noFill/>
                </a:ln>
                <a:solidFill>
                  <a:prstClr val="black"/>
                </a:solidFill>
                <a:effectLst/>
                <a:uLnTx/>
                <a:uFillTx/>
                <a:latin typeface="Calibri"/>
                <a:ea typeface="+mn-ea"/>
                <a:cs typeface="+mn-cs"/>
              </a:rPr>
              <a:t>Taif’te</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b="0" i="0" u="none" strike="noStrike" kern="1200" cap="none" spc="0" normalizeH="0" baseline="0" noProof="0" dirty="0" smtClean="0">
                <a:ln>
                  <a:noFill/>
                </a:ln>
                <a:solidFill>
                  <a:prstClr val="black"/>
                </a:solidFill>
                <a:effectLst/>
                <a:uLnTx/>
                <a:uFillTx/>
                <a:latin typeface="Calibri"/>
                <a:ea typeface="+mn-ea"/>
                <a:cs typeface="+mn-cs"/>
              </a:rPr>
              <a:t>Ağır sıkıntıya </a:t>
            </a:r>
            <a:r>
              <a:rPr kumimoji="0" lang="tr-TR" b="0" i="0" u="none" strike="noStrike" kern="1200" cap="none" spc="0" normalizeH="0" baseline="0" noProof="0" dirty="0" smtClean="0">
                <a:ln>
                  <a:noFill/>
                </a:ln>
                <a:solidFill>
                  <a:prstClr val="black"/>
                </a:solidFill>
                <a:effectLst/>
                <a:uLnTx/>
                <a:uFillTx/>
                <a:latin typeface="Calibri"/>
                <a:ea typeface="+mn-ea"/>
                <a:cs typeface="+mn-cs"/>
              </a:rPr>
              <a:t>rağmen  beddua </a:t>
            </a:r>
            <a:r>
              <a:rPr kumimoji="0" lang="tr-TR" b="0" i="0" u="none" strike="noStrike" kern="1200" cap="none" spc="0" normalizeH="0" baseline="0" noProof="0" dirty="0" smtClean="0">
                <a:ln>
                  <a:noFill/>
                </a:ln>
                <a:solidFill>
                  <a:prstClr val="black"/>
                </a:solidFill>
                <a:effectLst/>
                <a:uLnTx/>
                <a:uFillTx/>
                <a:latin typeface="Calibri"/>
                <a:ea typeface="+mn-ea"/>
                <a:cs typeface="+mn-cs"/>
              </a:rPr>
              <a:t>etmemiş.</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b="0" i="0" u="none" strike="noStrike" kern="1200" cap="none" spc="0" normalizeH="0" baseline="0" noProof="0" dirty="0" smtClean="0">
              <a:ln>
                <a:noFill/>
              </a:ln>
              <a:solidFill>
                <a:prstClr val="black"/>
              </a:solidFill>
              <a:effectLst/>
              <a:uLnTx/>
              <a:uFillTx/>
              <a:latin typeface="Calibri"/>
            </a:endParaRP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Hoşgörülü</a:t>
            </a:r>
            <a:r>
              <a:rPr kumimoji="0" lang="tr-TR" b="1" i="0" u="none" strike="noStrike" kern="1200" cap="none" spc="0" normalizeH="0" baseline="0" noProof="0" dirty="0" smtClean="0">
                <a:ln>
                  <a:noFill/>
                </a:ln>
                <a:solidFill>
                  <a:srgbClr val="C00000"/>
                </a:solidFill>
                <a:effectLst/>
                <a:uLnTx/>
                <a:uFillTx/>
                <a:latin typeface="Calibri"/>
              </a:rPr>
              <a:t> </a:t>
            </a:r>
            <a:r>
              <a:rPr kumimoji="0" lang="tr-TR" b="1" i="0" u="none" strike="noStrike" kern="1200" cap="none" spc="0" normalizeH="0" baseline="0" noProof="0" dirty="0" smtClean="0">
                <a:ln>
                  <a:noFill/>
                </a:ln>
                <a:solidFill>
                  <a:srgbClr val="C00000"/>
                </a:solidFill>
                <a:effectLst/>
                <a:uLnTx/>
                <a:uFillTx/>
                <a:latin typeface="Calibri"/>
              </a:rPr>
              <a:t>olmak demek</a:t>
            </a:r>
            <a:r>
              <a:rPr kumimoji="0" lang="tr-TR" b="0" i="0" u="none" strike="noStrike" kern="1200" cap="none" spc="0" normalizeH="0" baseline="0" noProof="0" dirty="0" smtClean="0">
                <a:ln>
                  <a:noFill/>
                </a:ln>
                <a:solidFill>
                  <a:srgbClr val="C00000"/>
                </a:solidFill>
                <a:effectLst/>
                <a:uLnTx/>
                <a:uFillTx/>
                <a:latin typeface="Calibri"/>
              </a:rPr>
              <a:t>, </a:t>
            </a:r>
            <a:r>
              <a:rPr kumimoji="0" lang="tr-TR" b="0" i="0" u="none" strike="noStrike" kern="1200" cap="none" spc="0" normalizeH="0" baseline="0" noProof="0" dirty="0" smtClean="0">
                <a:ln>
                  <a:noFill/>
                </a:ln>
                <a:solidFill>
                  <a:prstClr val="black"/>
                </a:solidFill>
                <a:effectLst/>
                <a:uLnTx/>
                <a:uFillTx/>
                <a:latin typeface="Calibri"/>
              </a:rPr>
              <a:t>(Mescide </a:t>
            </a:r>
            <a:r>
              <a:rPr kumimoji="0" lang="tr-TR" b="0" i="0" u="none" strike="noStrike" kern="1200" cap="none" spc="0" normalizeH="0" baseline="0" noProof="0" dirty="0" err="1" smtClean="0">
                <a:ln>
                  <a:noFill/>
                </a:ln>
                <a:solidFill>
                  <a:prstClr val="black"/>
                </a:solidFill>
                <a:effectLst/>
                <a:uLnTx/>
                <a:uFillTx/>
                <a:latin typeface="Calibri"/>
              </a:rPr>
              <a:t>bevl</a:t>
            </a:r>
            <a:r>
              <a:rPr kumimoji="0" lang="tr-TR" b="0" i="0" u="none" strike="noStrike" kern="1200" cap="none" spc="0" normalizeH="0" baseline="0" noProof="0" dirty="0" smtClean="0">
                <a:ln>
                  <a:noFill/>
                </a:ln>
                <a:solidFill>
                  <a:prstClr val="black"/>
                </a:solidFill>
                <a:effectLst/>
                <a:uLnTx/>
                <a:uFillTx/>
                <a:latin typeface="Calibri"/>
              </a:rPr>
              <a:t>, zinaya müsaade isteyen genç…)</a:t>
            </a: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Sözünde </a:t>
            </a:r>
            <a:r>
              <a:rPr kumimoji="0" lang="tr-TR" b="1" i="0" u="sng" strike="noStrike" kern="1200" cap="none" spc="0" normalizeH="0" baseline="0" noProof="0" dirty="0" smtClean="0">
                <a:ln>
                  <a:noFill/>
                </a:ln>
                <a:solidFill>
                  <a:srgbClr val="C00000"/>
                </a:solidFill>
                <a:effectLst/>
                <a:uLnTx/>
                <a:uFillTx/>
                <a:latin typeface="Calibri"/>
              </a:rPr>
              <a:t>durmak</a:t>
            </a:r>
            <a:r>
              <a:rPr kumimoji="0" lang="tr-TR" b="1" i="0" u="none" strike="noStrike" kern="1200" cap="none" spc="0" normalizeH="0" baseline="0" noProof="0" dirty="0" smtClean="0">
                <a:ln>
                  <a:noFill/>
                </a:ln>
                <a:solidFill>
                  <a:srgbClr val="C00000"/>
                </a:solidFill>
                <a:effectLst/>
                <a:uLnTx/>
                <a:uFillTx/>
                <a:latin typeface="Calibri"/>
              </a:rPr>
              <a:t> demek</a:t>
            </a:r>
            <a:r>
              <a:rPr kumimoji="0" lang="tr-TR" b="0" i="0" u="none" strike="noStrike" kern="1200" cap="none" spc="0" normalizeH="0" baseline="0" noProof="0" dirty="0" smtClean="0">
                <a:ln>
                  <a:noFill/>
                </a:ln>
                <a:solidFill>
                  <a:srgbClr val="C00000"/>
                </a:solidFill>
                <a:effectLst/>
                <a:uLnTx/>
                <a:uFillTx/>
                <a:latin typeface="Calibri"/>
              </a:rPr>
              <a:t>, </a:t>
            </a:r>
            <a:r>
              <a:rPr kumimoji="0" lang="tr-TR" b="0" i="0" u="none" strike="noStrike" kern="1200" cap="none" spc="0" normalizeH="0" baseline="0" noProof="0" dirty="0" smtClean="0">
                <a:ln>
                  <a:noFill/>
                </a:ln>
                <a:solidFill>
                  <a:prstClr val="black"/>
                </a:solidFill>
                <a:effectLst/>
                <a:uLnTx/>
                <a:uFillTx/>
                <a:latin typeface="Calibri"/>
              </a:rPr>
              <a:t>(Hudeybiye günü Ebu Cendel'i geri vermesi.)</a:t>
            </a: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Cömert </a:t>
            </a:r>
            <a:r>
              <a:rPr kumimoji="0" lang="tr-TR" b="1" i="0" strike="noStrike" kern="1200" cap="none" spc="0" normalizeH="0" baseline="0" noProof="0" dirty="0" smtClean="0">
                <a:ln>
                  <a:noFill/>
                </a:ln>
                <a:solidFill>
                  <a:srgbClr val="C00000"/>
                </a:solidFill>
                <a:effectLst/>
                <a:uLnTx/>
                <a:uFillTx/>
                <a:latin typeface="Calibri"/>
              </a:rPr>
              <a:t>olmak</a:t>
            </a:r>
            <a:r>
              <a:rPr kumimoji="0" lang="tr-TR" b="1" i="0" u="none" strike="noStrike" kern="1200" cap="none" spc="0" normalizeH="0" baseline="0" noProof="0" dirty="0" smtClean="0">
                <a:ln>
                  <a:noFill/>
                </a:ln>
                <a:solidFill>
                  <a:srgbClr val="C00000"/>
                </a:solidFill>
                <a:effectLst/>
                <a:uLnTx/>
                <a:uFillTx/>
                <a:latin typeface="Calibri"/>
              </a:rPr>
              <a:t> demek,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lang="tr-TR" dirty="0" smtClean="0">
                <a:solidFill>
                  <a:prstClr val="black"/>
                </a:solidFill>
                <a:latin typeface="Calibri"/>
              </a:rPr>
              <a:t>Son anında </a:t>
            </a:r>
            <a:r>
              <a:rPr kumimoji="0" lang="tr-TR" b="0" i="0" u="none" strike="noStrike" kern="1200" cap="none" spc="0" normalizeH="0" baseline="0" noProof="0" dirty="0" smtClean="0">
                <a:ln>
                  <a:noFill/>
                </a:ln>
                <a:solidFill>
                  <a:prstClr val="black"/>
                </a:solidFill>
                <a:effectLst/>
                <a:uLnTx/>
                <a:uFillTx/>
                <a:latin typeface="Calibri"/>
                <a:ea typeface="+mn-ea"/>
                <a:cs typeface="+mn-cs"/>
              </a:rPr>
              <a:t>yanında </a:t>
            </a:r>
            <a:r>
              <a:rPr kumimoji="0" lang="tr-TR" b="0" i="0" u="none" strike="noStrike" kern="1200" cap="none" spc="0" normalizeH="0" baseline="0" noProof="0" dirty="0" smtClean="0">
                <a:ln>
                  <a:noFill/>
                </a:ln>
                <a:solidFill>
                  <a:prstClr val="black"/>
                </a:solidFill>
                <a:effectLst/>
                <a:uLnTx/>
                <a:uFillTx/>
                <a:latin typeface="Calibri"/>
                <a:ea typeface="+mn-ea"/>
                <a:cs typeface="+mn-cs"/>
              </a:rPr>
              <a:t>bulunan üç dinarı dağıtmak</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b="0" i="0" u="none" strike="noStrike" kern="1200" cap="none" spc="0" normalizeH="0" baseline="0" noProof="0" dirty="0" smtClean="0">
              <a:ln>
                <a:noFill/>
              </a:ln>
              <a:solidFill>
                <a:prstClr val="black"/>
              </a:solidFill>
              <a:effectLst/>
              <a:uLnTx/>
              <a:uFillTx/>
              <a:latin typeface="Calibri"/>
            </a:endParaRP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Alçakgönüllü</a:t>
            </a:r>
            <a:r>
              <a:rPr kumimoji="0" lang="tr-TR" b="1" i="0" u="none" strike="noStrike" kern="1200" cap="none" spc="0" normalizeH="0" baseline="0" noProof="0" dirty="0" smtClean="0">
                <a:ln>
                  <a:noFill/>
                </a:ln>
                <a:solidFill>
                  <a:srgbClr val="C00000"/>
                </a:solidFill>
                <a:effectLst/>
                <a:uLnTx/>
                <a:uFillTx/>
                <a:latin typeface="Calibri"/>
              </a:rPr>
              <a:t> </a:t>
            </a:r>
            <a:r>
              <a:rPr kumimoji="0" lang="tr-TR" b="1" i="0" u="none" strike="noStrike" kern="1200" cap="none" spc="0" normalizeH="0" baseline="0" noProof="0" dirty="0" smtClean="0">
                <a:ln>
                  <a:noFill/>
                </a:ln>
                <a:solidFill>
                  <a:srgbClr val="C00000"/>
                </a:solidFill>
                <a:effectLst/>
                <a:uLnTx/>
                <a:uFillTx/>
                <a:latin typeface="Calibri"/>
              </a:rPr>
              <a:t>olmak demek,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(K</a:t>
            </a:r>
            <a:r>
              <a:rPr kumimoji="0" lang="tr-TR" b="0" i="0" u="none" strike="noStrike" kern="1200" cap="none" spc="0" normalizeH="0" baseline="0" noProof="0" dirty="0" smtClean="0">
                <a:ln>
                  <a:noFill/>
                </a:ln>
                <a:solidFill>
                  <a:prstClr val="black"/>
                </a:solidFill>
                <a:effectLst/>
                <a:uLnTx/>
                <a:uFillTx/>
                <a:latin typeface="Calibri"/>
                <a:ea typeface="+mn-ea"/>
                <a:cs typeface="+mn-cs"/>
              </a:rPr>
              <a:t>urutulmuş </a:t>
            </a:r>
            <a:r>
              <a:rPr kumimoji="0" lang="tr-TR" b="0" i="0" u="none" strike="noStrike" kern="1200" cap="none" spc="0" normalizeH="0" baseline="0" noProof="0" dirty="0" smtClean="0">
                <a:ln>
                  <a:noFill/>
                </a:ln>
                <a:solidFill>
                  <a:prstClr val="black"/>
                </a:solidFill>
                <a:effectLst/>
                <a:uLnTx/>
                <a:uFillTx/>
                <a:latin typeface="Calibri"/>
                <a:ea typeface="+mn-ea"/>
                <a:cs typeface="+mn-cs"/>
              </a:rPr>
              <a:t>et yiyen bir kadının oğluyum</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b="0" i="0" u="none" strike="noStrike" kern="1200" cap="none" spc="0" normalizeH="0" baseline="0" noProof="0" dirty="0" smtClean="0">
              <a:ln>
                <a:noFill/>
              </a:ln>
              <a:solidFill>
                <a:prstClr val="black"/>
              </a:solidFill>
              <a:effectLst/>
              <a:uLnTx/>
              <a:uFillTx/>
              <a:latin typeface="Calibri"/>
            </a:endParaRP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Çalışkan</a:t>
            </a:r>
            <a:r>
              <a:rPr kumimoji="0" lang="tr-TR" b="1" i="0" u="none" strike="noStrike" kern="1200" cap="none" spc="0" normalizeH="0" baseline="0" noProof="0" dirty="0" smtClean="0">
                <a:ln>
                  <a:noFill/>
                </a:ln>
                <a:solidFill>
                  <a:srgbClr val="C00000"/>
                </a:solidFill>
                <a:effectLst/>
                <a:uLnTx/>
                <a:uFillTx/>
                <a:latin typeface="Calibri"/>
              </a:rPr>
              <a:t> </a:t>
            </a:r>
            <a:r>
              <a:rPr kumimoji="0" lang="tr-TR" b="1" i="0" u="none" strike="noStrike" kern="1200" cap="none" spc="0" normalizeH="0" baseline="0" noProof="0" dirty="0" smtClean="0">
                <a:ln>
                  <a:noFill/>
                </a:ln>
                <a:solidFill>
                  <a:srgbClr val="C00000"/>
                </a:solidFill>
                <a:effectLst/>
                <a:uLnTx/>
                <a:uFillTx/>
                <a:latin typeface="Calibri"/>
              </a:rPr>
              <a:t>olmak demek,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b="0" i="0" u="none" strike="noStrike" kern="1200" cap="none" spc="0" normalizeH="0" baseline="0" noProof="0" dirty="0" smtClean="0">
                <a:ln>
                  <a:noFill/>
                </a:ln>
                <a:solidFill>
                  <a:prstClr val="black"/>
                </a:solidFill>
                <a:effectLst/>
                <a:uLnTx/>
                <a:uFillTx/>
                <a:latin typeface="Calibri"/>
              </a:rPr>
              <a:t>İşlerini kendisi yapmak isterdi, söküğünü dikerdi..)</a:t>
            </a: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Dosdoğru </a:t>
            </a:r>
            <a:r>
              <a:rPr kumimoji="0" lang="tr-TR" b="1" i="0" strike="noStrike" kern="1200" cap="none" spc="0" normalizeH="0" baseline="0" noProof="0" dirty="0" smtClean="0">
                <a:ln>
                  <a:noFill/>
                </a:ln>
                <a:solidFill>
                  <a:srgbClr val="C00000"/>
                </a:solidFill>
                <a:effectLst/>
                <a:uLnTx/>
                <a:uFillTx/>
                <a:latin typeface="Calibri"/>
              </a:rPr>
              <a:t>olmak</a:t>
            </a:r>
            <a:r>
              <a:rPr kumimoji="0" lang="tr-TR" b="1" i="0" u="none" strike="noStrike" kern="1200" cap="none" spc="0" normalizeH="0" baseline="0" noProof="0" dirty="0" smtClean="0">
                <a:ln>
                  <a:noFill/>
                </a:ln>
                <a:solidFill>
                  <a:srgbClr val="C00000"/>
                </a:solidFill>
                <a:effectLst/>
                <a:uLnTx/>
                <a:uFillTx/>
                <a:latin typeface="Calibri"/>
              </a:rPr>
              <a:t> demek, </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Size bir düşman saldıracak desem bana inanır mısınız</a:t>
            </a:r>
            <a:r>
              <a:rPr kumimoji="0" lang="tr-TR" sz="1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b="0" i="0" u="none" strike="noStrike" kern="1200" cap="none" spc="0" normalizeH="0" baseline="0" noProof="0" dirty="0" smtClean="0">
              <a:ln>
                <a:noFill/>
              </a:ln>
              <a:solidFill>
                <a:prstClr val="black"/>
              </a:solidFill>
              <a:effectLst/>
              <a:uLnTx/>
              <a:uFillTx/>
              <a:latin typeface="Calibri"/>
            </a:endParaRPr>
          </a:p>
          <a:p>
            <a:pPr marL="342900" lvl="0" indent="-342900" algn="just">
              <a:buFont typeface="Wingdings" pitchFamily="2" charset="2"/>
              <a:buChar char="q"/>
              <a:defRPr/>
            </a:pPr>
            <a:r>
              <a:rPr lang="tr-TR" b="1" u="sng" dirty="0">
                <a:solidFill>
                  <a:prstClr val="black"/>
                </a:solidFill>
              </a:rPr>
              <a:t>O'nun gibi </a:t>
            </a:r>
            <a:r>
              <a:rPr kumimoji="0" lang="tr-TR" b="1" i="0" u="sng" strike="noStrike" kern="1200" cap="none" spc="0" normalizeH="0" baseline="0" noProof="0" dirty="0" smtClean="0">
                <a:ln>
                  <a:noFill/>
                </a:ln>
                <a:solidFill>
                  <a:srgbClr val="C00000"/>
                </a:solidFill>
                <a:effectLst/>
                <a:uLnTx/>
                <a:uFillTx/>
                <a:latin typeface="Calibri"/>
              </a:rPr>
              <a:t>Adaletli </a:t>
            </a:r>
            <a:r>
              <a:rPr kumimoji="0" lang="tr-TR" b="1" i="0" u="none" strike="noStrike" kern="1200" cap="none" spc="0" normalizeH="0" baseline="0" noProof="0" dirty="0" smtClean="0">
                <a:ln>
                  <a:noFill/>
                </a:ln>
                <a:solidFill>
                  <a:srgbClr val="C00000"/>
                </a:solidFill>
                <a:effectLst/>
                <a:uLnTx/>
                <a:uFillTx/>
                <a:latin typeface="Calibri"/>
              </a:rPr>
              <a:t>olmak demek</a:t>
            </a:r>
            <a:r>
              <a:rPr kumimoji="0" lang="tr-TR" b="0" i="0" u="none" strike="noStrike" kern="1200" cap="none" spc="0" normalizeH="0" baseline="0" noProof="0" dirty="0" smtClean="0">
                <a:ln>
                  <a:noFill/>
                </a:ln>
                <a:solidFill>
                  <a:srgbClr val="C00000"/>
                </a:solidFill>
                <a:effectLst/>
                <a:uLnTx/>
                <a:uFillTx/>
                <a:latin typeface="Calibri"/>
              </a:rPr>
              <a:t>, </a:t>
            </a:r>
            <a:r>
              <a:rPr kumimoji="0" lang="tr-TR" b="0" i="0" u="none" strike="noStrike" kern="1200" cap="none" spc="0" normalizeH="0" baseline="0" noProof="0" dirty="0" smtClean="0">
                <a:ln>
                  <a:noFill/>
                </a:ln>
                <a:solidFill>
                  <a:prstClr val="black"/>
                </a:solidFill>
                <a:effectLst/>
                <a:uLnTx/>
                <a:uFillTx/>
                <a:latin typeface="Calibri"/>
              </a:rPr>
              <a:t>(Kızım Fatıma dahi çalsa… </a:t>
            </a:r>
            <a:r>
              <a:rPr kumimoji="0" lang="tr-TR" b="0" i="0" u="none" strike="noStrike" kern="1200" cap="none" spc="0" normalizeH="0" baseline="0" noProof="0" dirty="0" smtClean="0">
                <a:ln>
                  <a:noFill/>
                </a:ln>
                <a:solidFill>
                  <a:prstClr val="black"/>
                </a:solidFill>
                <a:effectLst/>
                <a:uLnTx/>
                <a:uFillTx/>
                <a:latin typeface="Calibri"/>
              </a:rPr>
              <a:t>)</a:t>
            </a:r>
            <a:endParaRPr kumimoji="0" lang="tr-TR" b="0" i="0" u="none" strike="noStrike" kern="1200" cap="none" spc="0" normalizeH="0" baseline="0" noProof="0" dirty="0" smtClean="0">
              <a:ln>
                <a:noFill/>
              </a:ln>
              <a:solidFill>
                <a:prstClr val="black"/>
              </a:solidFill>
              <a:effectLst/>
              <a:uLnTx/>
              <a:uFillTx/>
              <a:latin typeface="Calibri"/>
            </a:endParaRPr>
          </a:p>
        </p:txBody>
      </p:sp>
      <p:pic>
        <p:nvPicPr>
          <p:cNvPr id="4" name="Picture 4" descr="kutludog"/>
          <p:cNvPicPr>
            <a:picLocks noChangeAspect="1" noChangeArrowheads="1"/>
          </p:cNvPicPr>
          <p:nvPr/>
        </p:nvPicPr>
        <p:blipFill>
          <a:blip r:embed="rId2" cstate="print"/>
          <a:srcRect/>
          <a:stretch>
            <a:fillRect/>
          </a:stretch>
        </p:blipFill>
        <p:spPr bwMode="auto">
          <a:xfrm>
            <a:off x="7759370" y="5589239"/>
            <a:ext cx="1384629" cy="1268761"/>
          </a:xfrm>
          <a:prstGeom prst="rect">
            <a:avLst/>
          </a:prstGeom>
          <a:noFill/>
          <a:ln w="9525">
            <a:noFill/>
            <a:miter lim="800000"/>
            <a:headEnd/>
            <a:tailEnd/>
          </a:ln>
        </p:spPr>
      </p:pic>
    </p:spTree>
    <p:extLst>
      <p:ext uri="{BB962C8B-B14F-4D97-AF65-F5344CB8AC3E}">
        <p14:creationId xmlns:p14="http://schemas.microsoft.com/office/powerpoint/2010/main" val="2930916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alisayanebruhat.files.wordpress.com/2012/04/ek_tezhip_1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5301208"/>
            <a:ext cx="1584176" cy="164312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79512" y="980728"/>
            <a:ext cx="8784976" cy="280831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smtClean="0">
                <a:ln>
                  <a:noFill/>
                </a:ln>
                <a:solidFill>
                  <a:prstClr val="black"/>
                </a:solidFill>
                <a:effectLst/>
                <a:uLnTx/>
                <a:uFillTx/>
                <a:latin typeface="HASENAT" panose="01000600020000020003" pitchFamily="2" charset="-78"/>
                <a:ea typeface="+mn-ea"/>
                <a:cs typeface="HASENAT" panose="01000600020000020003" pitchFamily="2" charset="-78"/>
              </a:rPr>
              <a:t>م</a:t>
            </a:r>
            <a:r>
              <a:rPr kumimoji="0" lang="ar-SY" sz="3600" b="0" i="0" u="none" strike="noStrike" kern="1200" cap="none" spc="0" normalizeH="0" baseline="0" noProof="0" dirty="0" smtClean="0">
                <a:ln>
                  <a:noFill/>
                </a:ln>
                <a:solidFill>
                  <a:prstClr val="black"/>
                </a:solidFill>
                <a:effectLst/>
                <a:uLnTx/>
                <a:uFillTx/>
                <a:latin typeface="HASENAT" panose="01000600020000020003" pitchFamily="2" charset="-78"/>
                <a:ea typeface="+mn-ea"/>
                <a:cs typeface="HASENAT" panose="01000600020000020003" pitchFamily="2" charset="-78"/>
              </a:rPr>
              <a:t>َنْ اَحْيَا سُنَّتِى فَقَدْ اَحَبّنى وَمنْ اَحَبَّنِى كَانَ مَعِى فِى الْجَنَّةِ</a:t>
            </a:r>
            <a:endParaRPr kumimoji="0" lang="tr-TR" sz="3600" b="0" i="0" u="none" strike="noStrike" kern="1200" cap="none" spc="0" normalizeH="0" baseline="0" noProof="0" dirty="0" smtClean="0">
              <a:ln>
                <a:noFill/>
              </a:ln>
              <a:solidFill>
                <a:prstClr val="black"/>
              </a:solidFill>
              <a:effectLst/>
              <a:uLnTx/>
              <a:uFillTx/>
              <a:latin typeface="HASENAT" panose="01000600020000020003" pitchFamily="2" charset="-78"/>
              <a:ea typeface="+mn-ea"/>
              <a:cs typeface="HASENAT" panose="01000600020000020003" pitchFamily="2" charset="-78"/>
            </a:endParaRP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prstClr val="black"/>
                </a:solidFill>
                <a:effectLst/>
                <a:uLnTx/>
                <a:uFillTx/>
                <a:latin typeface="Calibri"/>
                <a:ea typeface="+mn-ea"/>
                <a:cs typeface="+mn-cs"/>
              </a:rPr>
              <a:t>“Kim benim sünnetimi ihya ederse </a:t>
            </a:r>
            <a:r>
              <a:rPr kumimoji="0" lang="tr-TR" sz="3000" b="1" i="0" u="none" strike="noStrike" kern="1200" cap="none" spc="0" normalizeH="0" baseline="0" noProof="0" dirty="0" smtClean="0">
                <a:ln>
                  <a:noFill/>
                </a:ln>
                <a:solidFill>
                  <a:srgbClr val="002060"/>
                </a:solidFill>
                <a:effectLst/>
                <a:uLnTx/>
                <a:uFillTx/>
                <a:latin typeface="Calibri"/>
                <a:ea typeface="+mn-ea"/>
                <a:cs typeface="+mn-cs"/>
              </a:rPr>
              <a:t>beni sevmiş olur</a:t>
            </a:r>
            <a:r>
              <a:rPr kumimoji="0" lang="tr-TR" sz="3000" b="1" i="0" u="none" strike="noStrike" kern="1200" cap="none" spc="0" normalizeH="0" baseline="0" noProof="0" dirty="0" smtClean="0">
                <a:ln>
                  <a:noFill/>
                </a:ln>
                <a:solidFill>
                  <a:prstClr val="black"/>
                </a:solidFill>
                <a:effectLst/>
                <a:uLnTx/>
                <a:uFillTx/>
                <a:latin typeface="Calibri"/>
                <a:ea typeface="+mn-ea"/>
                <a:cs typeface="+mn-cs"/>
              </a:rPr>
              <a:t>. </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tr-TR" sz="3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mn-ea"/>
                <a:cs typeface="+mn-cs"/>
              </a:rPr>
              <a:t>Beni seven de cennette benimle beraber olur</a:t>
            </a:r>
            <a:r>
              <a:rPr kumimoji="0" lang="tr-TR" sz="3000" b="0" i="0" u="none" strike="noStrike" kern="1200" cap="none" spc="0" normalizeH="0" baseline="0" noProof="0" dirty="0" smtClean="0">
                <a:ln>
                  <a:noFill/>
                </a:ln>
                <a:solidFill>
                  <a:prstClr val="black"/>
                </a:solidFill>
                <a:effectLst/>
                <a:uLnTx/>
                <a:uFillTx/>
                <a:latin typeface="Calibri"/>
                <a:ea typeface="+mn-ea"/>
                <a:cs typeface="+mn-cs"/>
              </a:rPr>
              <a:t>.” </a:t>
            </a:r>
          </a:p>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050" b="0" i="0" u="none" strike="noStrike" kern="1200" cap="none" spc="0" normalizeH="0" baseline="0" noProof="0" dirty="0" err="1" smtClean="0">
                <a:ln>
                  <a:noFill/>
                </a:ln>
                <a:solidFill>
                  <a:prstClr val="black"/>
                </a:solidFill>
                <a:effectLst/>
                <a:uLnTx/>
                <a:uFillTx/>
                <a:latin typeface="Calibri"/>
                <a:ea typeface="+mn-ea"/>
                <a:cs typeface="+mn-cs"/>
              </a:rPr>
              <a:t>Tirmizi</a:t>
            </a:r>
            <a:r>
              <a:rPr kumimoji="0" lang="tr-TR" sz="1050" b="0" i="0" u="none" strike="noStrike" kern="1200" cap="none" spc="0" normalizeH="0" baseline="0" noProof="0" dirty="0" smtClean="0">
                <a:ln>
                  <a:noFill/>
                </a:ln>
                <a:solidFill>
                  <a:prstClr val="black"/>
                </a:solidFill>
                <a:effectLst/>
                <a:uLnTx/>
                <a:uFillTx/>
                <a:latin typeface="Calibri"/>
                <a:ea typeface="+mn-ea"/>
                <a:cs typeface="+mn-cs"/>
              </a:rPr>
              <a:t>, Sünen, İlim, 39/16 )</a:t>
            </a: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Box 3"/>
          <p:cNvSpPr txBox="1">
            <a:spLocks noChangeArrowheads="1"/>
          </p:cNvSpPr>
          <p:nvPr/>
        </p:nvSpPr>
        <p:spPr bwMode="auto">
          <a:xfrm>
            <a:off x="0" y="37073"/>
            <a:ext cx="9144000" cy="923330"/>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tr-TR"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O’NU SEVMEK İÇİN!</a:t>
            </a:r>
            <a:endParaRPr kumimoji="0" lang="tr-TR"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80809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688624191"/>
              </p:ext>
            </p:extLst>
          </p:nvPr>
        </p:nvGraphicFramePr>
        <p:xfrm>
          <a:off x="179512" y="188640"/>
          <a:ext cx="8712968" cy="6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008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5496" y="116633"/>
            <a:ext cx="9087564" cy="388843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fontAlgn="auto">
              <a:spcAft>
                <a:spcPts val="0"/>
              </a:spcAft>
              <a:defRPr/>
            </a:pPr>
            <a:r>
              <a:rPr lang="ar-AE" sz="3200" dirty="0" smtClean="0">
                <a:solidFill>
                  <a:schemeClr val="tx1"/>
                </a:solidFill>
                <a:cs typeface="Emine" panose="03020400000000000000" pitchFamily="66" charset="-78"/>
              </a:rPr>
              <a:t>وَاَنَّ </a:t>
            </a:r>
            <a:r>
              <a:rPr lang="ar-AE" sz="3200" dirty="0">
                <a:solidFill>
                  <a:schemeClr val="tx1"/>
                </a:solidFill>
                <a:cs typeface="Emine" panose="03020400000000000000" pitchFamily="66" charset="-78"/>
              </a:rPr>
              <a:t>الْمَسَاجِدَ لِلّٰهِ فَلَا تَدْعُوا مَعَ اللّٰهِ اَحَداًۙ</a:t>
            </a:r>
          </a:p>
          <a:p>
            <a:pPr algn="ctr" fontAlgn="auto">
              <a:spcAft>
                <a:spcPts val="0"/>
              </a:spcAft>
              <a:defRPr/>
            </a:pPr>
            <a:r>
              <a:rPr lang="tr-TR" sz="4000" b="1" dirty="0" smtClean="0">
                <a:solidFill>
                  <a:schemeClr val="tx1"/>
                </a:solidFill>
              </a:rPr>
              <a:t>“Camiler, </a:t>
            </a:r>
            <a:r>
              <a:rPr lang="tr-TR" sz="4000" b="1" dirty="0">
                <a:solidFill>
                  <a:schemeClr val="tx1"/>
                </a:solidFill>
              </a:rPr>
              <a:t>yalnız Allah’ındır</a:t>
            </a:r>
            <a:r>
              <a:rPr lang="tr-TR" sz="4000" dirty="0">
                <a:solidFill>
                  <a:schemeClr val="tx1"/>
                </a:solidFill>
              </a:rPr>
              <a:t>. </a:t>
            </a:r>
            <a:endParaRPr lang="tr-TR" sz="4000" dirty="0" smtClean="0">
              <a:solidFill>
                <a:schemeClr val="tx1"/>
              </a:solidFill>
            </a:endParaRPr>
          </a:p>
          <a:p>
            <a:pPr algn="ctr" fontAlgn="auto">
              <a:spcAft>
                <a:spcPts val="0"/>
              </a:spcAft>
              <a:defRPr/>
            </a:pPr>
            <a:r>
              <a:rPr lang="tr-TR" sz="2400" dirty="0" smtClean="0">
                <a:solidFill>
                  <a:schemeClr val="tx1"/>
                </a:solidFill>
              </a:rPr>
              <a:t>O </a:t>
            </a:r>
            <a:r>
              <a:rPr lang="tr-TR" sz="2400" dirty="0">
                <a:solidFill>
                  <a:schemeClr val="tx1"/>
                </a:solidFill>
              </a:rPr>
              <a:t>halde Allah’ın yanına </a:t>
            </a:r>
            <a:r>
              <a:rPr lang="tr-TR" sz="2400" dirty="0" smtClean="0">
                <a:solidFill>
                  <a:schemeClr val="tx1"/>
                </a:solidFill>
              </a:rPr>
              <a:t>katarak hiçbir </a:t>
            </a:r>
            <a:r>
              <a:rPr lang="tr-TR" sz="2400" dirty="0">
                <a:solidFill>
                  <a:schemeClr val="tx1"/>
                </a:solidFill>
              </a:rPr>
              <a:t>kimseye kulluk etmeyin.” </a:t>
            </a:r>
            <a:endParaRPr lang="tr-TR" sz="2400" dirty="0" smtClean="0">
              <a:solidFill>
                <a:schemeClr val="tx1"/>
              </a:solidFill>
            </a:endParaRPr>
          </a:p>
          <a:p>
            <a:pPr algn="ctr" fontAlgn="auto">
              <a:spcAft>
                <a:spcPts val="0"/>
              </a:spcAft>
              <a:defRPr/>
            </a:pPr>
            <a:r>
              <a:rPr lang="tr-TR" dirty="0" smtClean="0">
                <a:solidFill>
                  <a:schemeClr val="tx1"/>
                </a:solidFill>
              </a:rPr>
              <a:t>(</a:t>
            </a:r>
            <a:r>
              <a:rPr lang="tr-TR" dirty="0">
                <a:solidFill>
                  <a:schemeClr val="tx1"/>
                </a:solidFill>
              </a:rPr>
              <a:t>Cin, 72/18) </a:t>
            </a:r>
            <a:endParaRPr lang="tr-TR"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7860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Dikdörtgen"/>
          <p:cNvSpPr/>
          <p:nvPr/>
        </p:nvSpPr>
        <p:spPr>
          <a:xfrm>
            <a:off x="0" y="0"/>
            <a:ext cx="8820472" cy="109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9600" dirty="0">
              <a:solidFill>
                <a:schemeClr val="tx1"/>
              </a:solidFill>
            </a:endParaRPr>
          </a:p>
        </p:txBody>
      </p:sp>
      <p:sp>
        <p:nvSpPr>
          <p:cNvPr id="4" name="9 Dikdörtgen"/>
          <p:cNvSpPr/>
          <p:nvPr/>
        </p:nvSpPr>
        <p:spPr>
          <a:xfrm>
            <a:off x="395536" y="404664"/>
            <a:ext cx="8640960" cy="3337074"/>
          </a:xfrm>
          <a:prstGeom prst="rect">
            <a:avLst/>
          </a:prstGeom>
          <a:solidFill>
            <a:schemeClr val="accent6">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gn="just"/>
            <a:r>
              <a:rPr lang="tr-TR" sz="4400" b="1" dirty="0" smtClean="0">
                <a:solidFill>
                  <a:srgbClr val="FF0000"/>
                </a:solidFill>
              </a:rPr>
              <a:t>Camilerimiz</a:t>
            </a:r>
            <a:r>
              <a:rPr lang="tr-TR" sz="2400" b="1" dirty="0" smtClean="0">
                <a:solidFill>
                  <a:srgbClr val="002060"/>
                </a:solidFill>
              </a:rPr>
              <a:t>, </a:t>
            </a:r>
            <a:endParaRPr lang="tr-TR" sz="2400" b="1" dirty="0">
              <a:solidFill>
                <a:srgbClr val="002060"/>
              </a:solidFill>
            </a:endParaRPr>
          </a:p>
          <a:p>
            <a:pPr marL="457200" indent="-457200" algn="just">
              <a:buFont typeface="Wingdings" panose="05000000000000000000" pitchFamily="2" charset="2"/>
              <a:buChar char="q"/>
            </a:pPr>
            <a:r>
              <a:rPr lang="tr-TR" sz="2400" b="1" dirty="0">
                <a:solidFill>
                  <a:srgbClr val="002060"/>
                </a:solidFill>
              </a:rPr>
              <a:t>V</a:t>
            </a:r>
            <a:r>
              <a:rPr lang="tr-TR" sz="2400" b="1" dirty="0" smtClean="0">
                <a:solidFill>
                  <a:srgbClr val="002060"/>
                </a:solidFill>
              </a:rPr>
              <a:t>arlığıyla</a:t>
            </a:r>
            <a:r>
              <a:rPr lang="tr-TR" sz="2400" dirty="0" smtClean="0">
                <a:solidFill>
                  <a:srgbClr val="002060"/>
                </a:solidFill>
              </a:rPr>
              <a:t> </a:t>
            </a:r>
            <a:r>
              <a:rPr lang="tr-TR" sz="2400" dirty="0">
                <a:solidFill>
                  <a:srgbClr val="002060"/>
                </a:solidFill>
              </a:rPr>
              <a:t>İslam beldelerinin bağımsızlığının </a:t>
            </a:r>
            <a:r>
              <a:rPr lang="tr-TR" sz="2400" dirty="0" smtClean="0">
                <a:solidFill>
                  <a:srgbClr val="002060"/>
                </a:solidFill>
              </a:rPr>
              <a:t>göstergesi, </a:t>
            </a:r>
          </a:p>
          <a:p>
            <a:pPr marL="457200" indent="-457200" algn="just">
              <a:buFont typeface="Wingdings" panose="05000000000000000000" pitchFamily="2" charset="2"/>
              <a:buChar char="q"/>
            </a:pPr>
            <a:r>
              <a:rPr lang="tr-TR" sz="2400" b="1" dirty="0" smtClean="0">
                <a:solidFill>
                  <a:schemeClr val="accent2">
                    <a:lumMod val="50000"/>
                  </a:schemeClr>
                </a:solidFill>
              </a:rPr>
              <a:t>Minaresiyle</a:t>
            </a:r>
            <a:r>
              <a:rPr lang="tr-TR" sz="2400" dirty="0" smtClean="0">
                <a:solidFill>
                  <a:schemeClr val="accent2">
                    <a:lumMod val="50000"/>
                  </a:schemeClr>
                </a:solidFill>
              </a:rPr>
              <a:t> </a:t>
            </a:r>
            <a:r>
              <a:rPr lang="tr-TR" sz="2400" dirty="0">
                <a:solidFill>
                  <a:schemeClr val="accent2">
                    <a:lumMod val="50000"/>
                  </a:schemeClr>
                </a:solidFill>
              </a:rPr>
              <a:t>tevhidin </a:t>
            </a:r>
            <a:r>
              <a:rPr lang="tr-TR" sz="2400" dirty="0" smtClean="0">
                <a:solidFill>
                  <a:schemeClr val="accent2">
                    <a:lumMod val="50000"/>
                  </a:schemeClr>
                </a:solidFill>
              </a:rPr>
              <a:t>sembolü, </a:t>
            </a:r>
          </a:p>
          <a:p>
            <a:pPr marL="457200" indent="-457200" algn="just">
              <a:buFont typeface="Wingdings" panose="05000000000000000000" pitchFamily="2" charset="2"/>
              <a:buChar char="q"/>
            </a:pPr>
            <a:r>
              <a:rPr lang="tr-TR" sz="2400" b="1" dirty="0" smtClean="0">
                <a:solidFill>
                  <a:srgbClr val="00B050"/>
                </a:solidFill>
              </a:rPr>
              <a:t>Ezanlarıyla</a:t>
            </a:r>
            <a:r>
              <a:rPr lang="tr-TR" sz="2400" dirty="0" smtClean="0">
                <a:solidFill>
                  <a:srgbClr val="00B050"/>
                </a:solidFill>
              </a:rPr>
              <a:t> </a:t>
            </a:r>
            <a:r>
              <a:rPr lang="tr-TR" sz="2400" dirty="0">
                <a:solidFill>
                  <a:srgbClr val="00B050"/>
                </a:solidFill>
              </a:rPr>
              <a:t>şehadetin </a:t>
            </a:r>
            <a:r>
              <a:rPr lang="tr-TR" sz="2400" dirty="0" smtClean="0">
                <a:solidFill>
                  <a:srgbClr val="00B050"/>
                </a:solidFill>
              </a:rPr>
              <a:t>ifadesi, </a:t>
            </a:r>
          </a:p>
          <a:p>
            <a:pPr marL="457200" indent="-457200" algn="just">
              <a:buFont typeface="Wingdings" panose="05000000000000000000" pitchFamily="2" charset="2"/>
              <a:buChar char="q"/>
            </a:pPr>
            <a:r>
              <a:rPr lang="tr-TR" sz="2400" b="1" dirty="0" smtClean="0">
                <a:solidFill>
                  <a:srgbClr val="7030A0"/>
                </a:solidFill>
              </a:rPr>
              <a:t>Salâlarıyla</a:t>
            </a:r>
            <a:r>
              <a:rPr lang="tr-TR" sz="2400" dirty="0" smtClean="0">
                <a:solidFill>
                  <a:srgbClr val="7030A0"/>
                </a:solidFill>
              </a:rPr>
              <a:t> </a:t>
            </a:r>
            <a:r>
              <a:rPr lang="tr-TR" sz="2400" dirty="0">
                <a:solidFill>
                  <a:srgbClr val="7030A0"/>
                </a:solidFill>
              </a:rPr>
              <a:t>bir milleti dirilten ve ayağa kaldıran </a:t>
            </a:r>
            <a:r>
              <a:rPr lang="tr-TR" sz="2400" dirty="0" smtClean="0">
                <a:solidFill>
                  <a:srgbClr val="7030A0"/>
                </a:solidFill>
              </a:rPr>
              <a:t>merkezleri, </a:t>
            </a:r>
          </a:p>
          <a:p>
            <a:pPr marL="457200" indent="-457200" algn="just">
              <a:buFont typeface="Wingdings" panose="05000000000000000000" pitchFamily="2" charset="2"/>
              <a:buChar char="q"/>
            </a:pPr>
            <a:r>
              <a:rPr lang="tr-TR" sz="2400" b="1" dirty="0" smtClean="0">
                <a:solidFill>
                  <a:schemeClr val="accent6">
                    <a:lumMod val="50000"/>
                  </a:schemeClr>
                </a:solidFill>
              </a:rPr>
              <a:t>Minberleriyle</a:t>
            </a:r>
            <a:r>
              <a:rPr lang="tr-TR" sz="2400" dirty="0" smtClean="0">
                <a:solidFill>
                  <a:schemeClr val="accent6">
                    <a:lumMod val="50000"/>
                  </a:schemeClr>
                </a:solidFill>
              </a:rPr>
              <a:t> </a:t>
            </a:r>
            <a:r>
              <a:rPr lang="tr-TR" sz="2400" dirty="0">
                <a:solidFill>
                  <a:schemeClr val="accent6">
                    <a:lumMod val="50000"/>
                  </a:schemeClr>
                </a:solidFill>
              </a:rPr>
              <a:t>ilim, hikmet ve marifetin </a:t>
            </a:r>
            <a:r>
              <a:rPr lang="tr-TR" sz="2400" dirty="0" smtClean="0">
                <a:solidFill>
                  <a:schemeClr val="accent6">
                    <a:lumMod val="50000"/>
                  </a:schemeClr>
                </a:solidFill>
              </a:rPr>
              <a:t>mekânı, </a:t>
            </a:r>
          </a:p>
          <a:p>
            <a:pPr marL="457200" indent="-457200" algn="just">
              <a:buFont typeface="Wingdings" panose="05000000000000000000" pitchFamily="2" charset="2"/>
              <a:buChar char="q"/>
            </a:pPr>
            <a:r>
              <a:rPr lang="tr-TR" sz="2400" b="1" dirty="0" smtClean="0">
                <a:solidFill>
                  <a:srgbClr val="0070C0"/>
                </a:solidFill>
              </a:rPr>
              <a:t>Kürsüleriyle</a:t>
            </a:r>
            <a:r>
              <a:rPr lang="tr-TR" sz="2400" dirty="0" smtClean="0">
                <a:solidFill>
                  <a:srgbClr val="0070C0"/>
                </a:solidFill>
              </a:rPr>
              <a:t> </a:t>
            </a:r>
            <a:r>
              <a:rPr lang="tr-TR" sz="2400" dirty="0">
                <a:solidFill>
                  <a:srgbClr val="0070C0"/>
                </a:solidFill>
              </a:rPr>
              <a:t>hak ve hakikatin </a:t>
            </a:r>
            <a:r>
              <a:rPr lang="tr-TR" sz="2400" dirty="0" smtClean="0">
                <a:solidFill>
                  <a:srgbClr val="0070C0"/>
                </a:solidFill>
              </a:rPr>
              <a:t>sesi, </a:t>
            </a:r>
          </a:p>
          <a:p>
            <a:pPr marL="457200" indent="-457200" algn="just">
              <a:buFont typeface="Wingdings" panose="05000000000000000000" pitchFamily="2" charset="2"/>
              <a:buChar char="q"/>
            </a:pPr>
            <a:r>
              <a:rPr lang="tr-TR" sz="2400" b="1" dirty="0" smtClean="0">
                <a:solidFill>
                  <a:srgbClr val="FF0000"/>
                </a:solidFill>
              </a:rPr>
              <a:t>Mihraplarıyla</a:t>
            </a:r>
            <a:r>
              <a:rPr lang="tr-TR" sz="2400" dirty="0" smtClean="0">
                <a:solidFill>
                  <a:srgbClr val="FF0000"/>
                </a:solidFill>
              </a:rPr>
              <a:t> </a:t>
            </a:r>
            <a:r>
              <a:rPr lang="tr-TR" sz="2400" dirty="0">
                <a:solidFill>
                  <a:srgbClr val="FF0000"/>
                </a:solidFill>
              </a:rPr>
              <a:t>gönlümüzü esir almaya çalışan günahlara, öfke, kin, nefret gibi her türlü kötülüğe karşı bir mücadele yeridir. </a:t>
            </a:r>
          </a:p>
        </p:txBody>
      </p:sp>
      <p:sp>
        <p:nvSpPr>
          <p:cNvPr id="3" name="Rectangle 1"/>
          <p:cNvSpPr>
            <a:spLocks noChangeArrowheads="1"/>
          </p:cNvSpPr>
          <p:nvPr/>
        </p:nvSpPr>
        <p:spPr bwMode="auto">
          <a:xfrm>
            <a:off x="379888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361950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361950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3619500" y="3513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3619500" y="2903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619500" y="3055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619500" y="374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
          <p:cNvSpPr>
            <a:spLocks noChangeArrowheads="1"/>
          </p:cNvSpPr>
          <p:nvPr/>
        </p:nvSpPr>
        <p:spPr bwMode="auto">
          <a:xfrm>
            <a:off x="361950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619500" y="3513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3619500" y="343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3619500" y="2065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3619500" y="2598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
          <p:cNvSpPr>
            <a:spLocks noChangeArrowheads="1"/>
          </p:cNvSpPr>
          <p:nvPr/>
        </p:nvSpPr>
        <p:spPr bwMode="auto">
          <a:xfrm>
            <a:off x="4024313" y="145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3619500" y="343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
          <p:cNvSpPr>
            <a:spLocks noChangeArrowheads="1"/>
          </p:cNvSpPr>
          <p:nvPr/>
        </p:nvSpPr>
        <p:spPr bwMode="auto">
          <a:xfrm>
            <a:off x="38925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r>
              <a:rPr kumimoji="0" lang="tr-TR" altLang="tr-TR" sz="1800" b="0" i="0" u="none" strike="noStrike" cap="none" normalizeH="0" baseline="0" smtClean="0">
                <a:ln>
                  <a:noFill/>
                </a:ln>
                <a:solidFill>
                  <a:schemeClr val="tx1"/>
                </a:solidFill>
                <a:effectLst/>
                <a:latin typeface="Arial" pitchFamily="34" charset="0"/>
                <a:cs typeface="Arial" pitchFamily="34" charset="0"/>
              </a:rPr>
              <a:t/>
            </a:r>
            <a:br>
              <a:rPr kumimoji="0" lang="tr-TR" altLang="tr-TR" sz="1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5070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üftülük\Desktop\camiler ve din görevlileri haftası 2014\219216_10150156767890583_4388539_o.jpg"/>
          <p:cNvPicPr>
            <a:picLocks noChangeAspect="1" noChangeArrowheads="1"/>
          </p:cNvPicPr>
          <p:nvPr/>
        </p:nvPicPr>
        <p:blipFill rotWithShape="1">
          <a:blip r:embed="rId3">
            <a:extLst>
              <a:ext uri="{28A0092B-C50C-407E-A947-70E740481C1C}">
                <a14:useLocalDpi xmlns:a14="http://schemas.microsoft.com/office/drawing/2010/main" val="0"/>
              </a:ext>
            </a:extLst>
          </a:blip>
          <a:srcRect t="20111" b="33836"/>
          <a:stretch/>
        </p:blipFill>
        <p:spPr bwMode="auto">
          <a:xfrm>
            <a:off x="0" y="-27383"/>
            <a:ext cx="9144000"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179512" y="2276873"/>
            <a:ext cx="8712968" cy="248619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2800" b="1" dirty="0">
                <a:solidFill>
                  <a:srgbClr val="FF0000"/>
                </a:solidFill>
              </a:rPr>
              <a:t>Camiler, bir milletin bağımsızlığının simgesi</a:t>
            </a:r>
          </a:p>
          <a:p>
            <a:pPr lvl="0" algn="ctr"/>
            <a:r>
              <a:rPr lang="tr-TR" sz="2700" b="1" dirty="0">
                <a:solidFill>
                  <a:srgbClr val="0070C0"/>
                </a:solidFill>
              </a:rPr>
              <a:t>O ülkenin, Müslüman olduğunu belirten </a:t>
            </a:r>
            <a:r>
              <a:rPr lang="tr-TR" sz="2700" b="1" dirty="0" smtClean="0">
                <a:solidFill>
                  <a:srgbClr val="0070C0"/>
                </a:solidFill>
              </a:rPr>
              <a:t>Tapu </a:t>
            </a:r>
            <a:r>
              <a:rPr lang="tr-TR" sz="2700" b="1" dirty="0">
                <a:solidFill>
                  <a:srgbClr val="0070C0"/>
                </a:solidFill>
              </a:rPr>
              <a:t>senetleridir</a:t>
            </a:r>
            <a:r>
              <a:rPr lang="tr-TR" sz="2700" b="1" dirty="0" smtClean="0">
                <a:solidFill>
                  <a:srgbClr val="0070C0"/>
                </a:solidFill>
              </a:rPr>
              <a:t>. </a:t>
            </a:r>
          </a:p>
          <a:p>
            <a:pPr lvl="0" algn="ctr"/>
            <a:r>
              <a:rPr lang="tr-TR" sz="2800" b="1" dirty="0" smtClean="0">
                <a:solidFill>
                  <a:srgbClr val="002060"/>
                </a:solidFill>
              </a:rPr>
              <a:t>Beldelerin Allah’a en sevimli yerleridir. </a:t>
            </a:r>
          </a:p>
          <a:p>
            <a:pPr lvl="0" algn="ctr"/>
            <a:r>
              <a:rPr lang="tr-TR" sz="2800" b="1" dirty="0" smtClean="0">
                <a:solidFill>
                  <a:schemeClr val="accent6">
                    <a:lumMod val="50000"/>
                  </a:schemeClr>
                </a:solidFill>
                <a:effectLst>
                  <a:outerShdw blurRad="38100" dist="38100" dir="2700000" algn="tl">
                    <a:srgbClr val="000000">
                      <a:alpha val="43137"/>
                    </a:srgbClr>
                  </a:outerShdw>
                </a:effectLst>
              </a:rPr>
              <a:t>Birlik beraberliğin merkezi, yüreği birlikte atanların bir arada aynı gaye için cem oldukları </a:t>
            </a:r>
            <a:r>
              <a:rPr lang="tr-TR" sz="2800" b="1" dirty="0" err="1" smtClean="0">
                <a:solidFill>
                  <a:schemeClr val="accent6">
                    <a:lumMod val="50000"/>
                  </a:schemeClr>
                </a:solidFill>
                <a:effectLst>
                  <a:outerShdw blurRad="38100" dist="38100" dir="2700000" algn="tl">
                    <a:srgbClr val="000000">
                      <a:alpha val="43137"/>
                    </a:srgbClr>
                  </a:outerShdw>
                </a:effectLst>
              </a:rPr>
              <a:t>mekanlrdır</a:t>
            </a:r>
            <a:r>
              <a:rPr lang="tr-TR" sz="2800" b="1" dirty="0" smtClean="0">
                <a:solidFill>
                  <a:schemeClr val="accent6">
                    <a:lumMod val="50000"/>
                  </a:schemeClr>
                </a:solidFill>
                <a:effectLst>
                  <a:outerShdw blurRad="38100" dist="38100" dir="2700000" algn="tl">
                    <a:srgbClr val="000000">
                      <a:alpha val="43137"/>
                    </a:srgbClr>
                  </a:outerShdw>
                </a:effectLst>
              </a:rPr>
              <a:t>.</a:t>
            </a:r>
            <a:endParaRPr lang="tr-TR" sz="2800" dirty="0">
              <a:solidFill>
                <a:schemeClr val="accent6">
                  <a:lumMod val="50000"/>
                </a:schemeClr>
              </a:solidFill>
              <a:effectLst>
                <a:outerShdw blurRad="38100" dist="38100" dir="2700000" algn="tl">
                  <a:srgbClr val="000000">
                    <a:alpha val="43137"/>
                  </a:srgbClr>
                </a:outerShdw>
              </a:effectLst>
            </a:endParaRPr>
          </a:p>
        </p:txBody>
      </p:sp>
      <p:pic>
        <p:nvPicPr>
          <p:cNvPr id="3" name="Picture 2" descr="C:\Users\idris\Desktop\Resi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2923"/>
            <a:ext cx="9180512" cy="251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93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87015"/>
            <a:ext cx="9144000" cy="646331"/>
          </a:xfrm>
          <a:prstGeom prst="rect">
            <a:avLst/>
          </a:prstGeom>
          <a:noFill/>
          <a:ln w="9525">
            <a:noFill/>
            <a:miter lim="800000"/>
            <a:headEnd/>
            <a:tailEnd/>
          </a:ln>
        </p:spPr>
        <p:txBody>
          <a:bodyPr wrap="square">
            <a:spAutoFit/>
          </a:bodyPr>
          <a:lstStyle/>
          <a:p>
            <a:pPr algn="ctr" eaLnBrk="0" hangingPunct="0"/>
            <a:r>
              <a:rPr lang="tr-TR" sz="3600" b="1" dirty="0" smtClean="0">
                <a:effectLst>
                  <a:outerShdw blurRad="38100" dist="38100" dir="2700000" algn="tl">
                    <a:srgbClr val="000000">
                      <a:alpha val="43137"/>
                    </a:srgbClr>
                  </a:outerShdw>
                </a:effectLst>
                <a:latin typeface="Times New Roman" pitchFamily="18" charset="0"/>
                <a:cs typeface="Times New Roman" pitchFamily="18" charset="0"/>
              </a:rPr>
              <a:t> MESCİTLER HAYATIN MERKEZİDİR</a:t>
            </a:r>
          </a:p>
        </p:txBody>
      </p:sp>
      <p:pic>
        <p:nvPicPr>
          <p:cNvPr id="7" name="Picture 2" descr="http://sites.psu.edu/fredericksblog/wp-content/uploads/sites/9054/2014/03/HarvHea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484783"/>
            <a:ext cx="2051720" cy="3092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Dikdörtgen"/>
          <p:cNvSpPr/>
          <p:nvPr/>
        </p:nvSpPr>
        <p:spPr>
          <a:xfrm>
            <a:off x="251520" y="980729"/>
            <a:ext cx="6912768" cy="3816423"/>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800" b="1" dirty="0" smtClean="0">
                <a:solidFill>
                  <a:srgbClr val="FF0000"/>
                </a:solidFill>
                <a:latin typeface="Times New Roman" pitchFamily="18" charset="0"/>
                <a:cs typeface="Times New Roman" pitchFamily="18" charset="0"/>
              </a:rPr>
              <a:t>İslam toplumunda cami, vücudumuzda ki kalp gibidir. </a:t>
            </a:r>
            <a:r>
              <a:rPr lang="tr-TR" sz="2800" b="1" dirty="0">
                <a:solidFill>
                  <a:srgbClr val="FF0000"/>
                </a:solidFill>
                <a:latin typeface="Times New Roman" pitchFamily="18" charset="0"/>
                <a:cs typeface="Times New Roman" pitchFamily="18" charset="0"/>
              </a:rPr>
              <a:t>H</a:t>
            </a:r>
            <a:r>
              <a:rPr lang="tr-TR" sz="2800" b="1" dirty="0" smtClean="0">
                <a:solidFill>
                  <a:srgbClr val="FF0000"/>
                </a:solidFill>
                <a:latin typeface="Times New Roman" pitchFamily="18" charset="0"/>
                <a:cs typeface="Times New Roman" pitchFamily="18" charset="0"/>
              </a:rPr>
              <a:t>ayatın </a:t>
            </a:r>
            <a:r>
              <a:rPr lang="tr-TR" sz="2800" b="1" dirty="0" smtClean="0">
                <a:solidFill>
                  <a:srgbClr val="FF0000"/>
                </a:solidFill>
                <a:latin typeface="Times New Roman" pitchFamily="18" charset="0"/>
                <a:cs typeface="Times New Roman" pitchFamily="18" charset="0"/>
              </a:rPr>
              <a:t>akışını sağlayan kan, kalpten </a:t>
            </a:r>
            <a:r>
              <a:rPr lang="tr-TR" sz="2800" b="1" dirty="0" smtClean="0">
                <a:solidFill>
                  <a:srgbClr val="FF0000"/>
                </a:solidFill>
                <a:latin typeface="Times New Roman" pitchFamily="18" charset="0"/>
                <a:cs typeface="Times New Roman" pitchFamily="18" charset="0"/>
              </a:rPr>
              <a:t>pompalandığı gibi</a:t>
            </a:r>
            <a:endParaRPr lang="tr-TR" sz="2800" b="1" dirty="0" smtClean="0">
              <a:solidFill>
                <a:srgbClr val="FF0000"/>
              </a:solidFill>
              <a:latin typeface="Times New Roman" pitchFamily="18" charset="0"/>
              <a:cs typeface="Times New Roman" pitchFamily="18" charset="0"/>
            </a:endParaRPr>
          </a:p>
          <a:p>
            <a:r>
              <a:rPr lang="tr-TR" sz="2800" b="1" dirty="0" smtClean="0">
                <a:solidFill>
                  <a:srgbClr val="0070C0"/>
                </a:solidFill>
                <a:latin typeface="Times New Roman" pitchFamily="18" charset="0"/>
                <a:cs typeface="Times New Roman" pitchFamily="18" charset="0"/>
              </a:rPr>
              <a:t>İslam toplumuna da </a:t>
            </a:r>
            <a:r>
              <a:rPr lang="tr-TR" sz="2800" b="1" dirty="0" smtClean="0">
                <a:solidFill>
                  <a:srgbClr val="0070C0"/>
                </a:solidFill>
                <a:latin typeface="Times New Roman" pitchFamily="18" charset="0"/>
                <a:cs typeface="Times New Roman" pitchFamily="18" charset="0"/>
              </a:rPr>
              <a:t>canlılık, güç </a:t>
            </a:r>
            <a:r>
              <a:rPr lang="tr-TR" sz="2800" b="1" dirty="0" smtClean="0">
                <a:solidFill>
                  <a:srgbClr val="0070C0"/>
                </a:solidFill>
                <a:latin typeface="Times New Roman" pitchFamily="18" charset="0"/>
                <a:cs typeface="Times New Roman" pitchFamily="18" charset="0"/>
              </a:rPr>
              <a:t>ve yön verecek enerji camilerden yayılır. </a:t>
            </a:r>
          </a:p>
          <a:p>
            <a:r>
              <a:rPr lang="tr-TR" sz="2800" dirty="0" smtClean="0">
                <a:solidFill>
                  <a:schemeClr val="tx1"/>
                </a:solidFill>
                <a:latin typeface="Times New Roman" pitchFamily="18" charset="0"/>
                <a:cs typeface="Times New Roman" pitchFamily="18" charset="0"/>
              </a:rPr>
              <a:t>Topluluklar manen camilerden, oralardaki gönül buluşmalarından enerjisini alır ve hayat bulur.</a:t>
            </a:r>
            <a:endParaRPr lang="tr-TR"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42084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107504" y="980728"/>
            <a:ext cx="8856984" cy="3384376"/>
          </a:xfrm>
        </p:spPr>
        <p:txBody>
          <a:bodyPr anchor="ctr">
            <a:noAutofit/>
          </a:bodyPr>
          <a:lstStyle/>
          <a:p>
            <a:pPr marL="0" indent="0" algn="ctr" rtl="1">
              <a:buNone/>
            </a:pPr>
            <a:r>
              <a:rPr lang="ar-SA" sz="3600" dirty="0">
                <a:cs typeface="Emine" panose="03020400000000000000" pitchFamily="66" charset="-78"/>
              </a:rPr>
              <a:t>أَحَبُّ الْبِلاَدِ إِلَى اللَّهِ مَسَاجِدُهَا</a:t>
            </a:r>
            <a:endParaRPr lang="tr-TR" sz="3600" dirty="0">
              <a:cs typeface="Emine" panose="03020400000000000000" pitchFamily="66" charset="-78"/>
            </a:endParaRPr>
          </a:p>
          <a:p>
            <a:pPr marL="0" indent="0" algn="ctr">
              <a:buNone/>
            </a:pPr>
            <a:r>
              <a:rPr lang="tr-TR" sz="2400" dirty="0" err="1"/>
              <a:t>Ebû</a:t>
            </a:r>
            <a:r>
              <a:rPr lang="tr-TR" sz="2400" dirty="0"/>
              <a:t> </a:t>
            </a:r>
            <a:r>
              <a:rPr lang="tr-TR" sz="2400" dirty="0" err="1" smtClean="0"/>
              <a:t>Hüreyre'nin</a:t>
            </a:r>
            <a:r>
              <a:rPr lang="tr-TR" sz="2400" dirty="0" smtClean="0"/>
              <a:t> </a:t>
            </a:r>
            <a:r>
              <a:rPr lang="tr-TR" sz="2400" dirty="0"/>
              <a:t>naklettiğine göre</a:t>
            </a:r>
            <a:r>
              <a:rPr lang="tr-TR" sz="2400" dirty="0" smtClean="0"/>
              <a:t>, Peygamberimiz şöyle </a:t>
            </a:r>
            <a:r>
              <a:rPr lang="tr-TR" sz="2400" dirty="0"/>
              <a:t>buyurmuştur</a:t>
            </a:r>
            <a:r>
              <a:rPr lang="tr-TR" sz="2400" dirty="0" smtClean="0"/>
              <a:t>:</a:t>
            </a:r>
          </a:p>
          <a:p>
            <a:pPr marL="0" indent="0" algn="ctr">
              <a:buNone/>
            </a:pPr>
            <a:r>
              <a:rPr lang="tr-TR" sz="4000" b="1" dirty="0" smtClean="0">
                <a:solidFill>
                  <a:srgbClr val="FF0000"/>
                </a:solidFill>
              </a:rPr>
              <a:t>"</a:t>
            </a:r>
            <a:r>
              <a:rPr lang="tr-TR" sz="4000" b="1" dirty="0">
                <a:solidFill>
                  <a:srgbClr val="FF0000"/>
                </a:solidFill>
              </a:rPr>
              <a:t>Şehirlerde Allah'ın en çok sevdiği yerler </a:t>
            </a:r>
            <a:r>
              <a:rPr lang="tr-TR" sz="4000" b="1" dirty="0" smtClean="0">
                <a:solidFill>
                  <a:srgbClr val="FF0000"/>
                </a:solidFill>
              </a:rPr>
              <a:t>camilerdir</a:t>
            </a:r>
            <a:r>
              <a:rPr lang="tr-TR" sz="4000" b="1" dirty="0">
                <a:solidFill>
                  <a:srgbClr val="FF0000"/>
                </a:solidFill>
              </a:rPr>
              <a:t>."  </a:t>
            </a:r>
            <a:endParaRPr lang="tr-TR" sz="4000" b="1" dirty="0" smtClean="0">
              <a:solidFill>
                <a:srgbClr val="FF0000"/>
              </a:solidFill>
            </a:endParaRPr>
          </a:p>
          <a:p>
            <a:pPr marL="0" indent="0" algn="ctr">
              <a:buNone/>
            </a:pPr>
            <a:r>
              <a:rPr lang="tr-TR" sz="1800" dirty="0" smtClean="0"/>
              <a:t>(</a:t>
            </a:r>
            <a:r>
              <a:rPr lang="tr-TR" sz="1800" dirty="0"/>
              <a:t>Müslim, </a:t>
            </a:r>
            <a:r>
              <a:rPr lang="tr-TR" sz="1800" dirty="0" err="1"/>
              <a:t>Mesâcid</a:t>
            </a:r>
            <a:r>
              <a:rPr lang="tr-TR" sz="1800" dirty="0"/>
              <a:t>, 288)</a:t>
            </a:r>
          </a:p>
        </p:txBody>
      </p:sp>
      <p:sp>
        <p:nvSpPr>
          <p:cNvPr id="7" name="Başlık 1"/>
          <p:cNvSpPr>
            <a:spLocks noGrp="1"/>
          </p:cNvSpPr>
          <p:nvPr>
            <p:ph type="title"/>
          </p:nvPr>
        </p:nvSpPr>
        <p:spPr>
          <a:xfrm>
            <a:off x="1588" y="0"/>
            <a:ext cx="9142412" cy="764704"/>
          </a:xfrm>
          <a:noFill/>
        </p:spPr>
        <p:txBody>
          <a:bodyPr rtlCol="0">
            <a:normAutofit/>
          </a:bodyPr>
          <a:lstStyle/>
          <a:p>
            <a:pPr fontAlgn="auto">
              <a:spcAft>
                <a:spcPts val="0"/>
              </a:spcAft>
              <a:defRPr/>
            </a:pPr>
            <a:r>
              <a:rPr lang="tr-TR" sz="3600" dirty="0" smtClean="0"/>
              <a:t>CAMİ HAYATIN İÇİNDE, HAYAT CAMİNİN İÇİNDE</a:t>
            </a:r>
          </a:p>
        </p:txBody>
      </p:sp>
    </p:spTree>
    <p:extLst>
      <p:ext uri="{BB962C8B-B14F-4D97-AF65-F5344CB8AC3E}">
        <p14:creationId xmlns:p14="http://schemas.microsoft.com/office/powerpoint/2010/main" val="226415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erhayat1sorudur\Desktop\camiler ve din görevlileri haftası\camiler ve\istanbul.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brightnessContrast bright="-100000" contrast="100000"/>
                    </a14:imgEffect>
                  </a14:imgLayer>
                </a14:imgProps>
              </a:ext>
            </a:extLst>
          </a:blip>
          <a:srcRect/>
          <a:stretch>
            <a:fillRect/>
          </a:stretch>
        </p:blipFill>
        <p:spPr bwMode="auto">
          <a:xfrm>
            <a:off x="0" y="4033519"/>
            <a:ext cx="9144000" cy="2824481"/>
          </a:xfrm>
          <a:prstGeom prst="rect">
            <a:avLst/>
          </a:prstGeom>
          <a:noFill/>
        </p:spPr>
      </p:pic>
      <p:sp>
        <p:nvSpPr>
          <p:cNvPr id="6" name="5 Dikdörtgen"/>
          <p:cNvSpPr/>
          <p:nvPr/>
        </p:nvSpPr>
        <p:spPr>
          <a:xfrm>
            <a:off x="251520" y="1124744"/>
            <a:ext cx="8712968" cy="3240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smtClean="0">
                <a:solidFill>
                  <a:schemeClr val="tx1"/>
                </a:solidFill>
              </a:rPr>
              <a:t>Zengin-fakir, köylü-şehirli, amir-memur, resmi-sivil, yaşlı-genç, siyah-beyaz, kadın-erkek, yerli-yabancı...</a:t>
            </a:r>
            <a:r>
              <a:rPr lang="tr-TR" dirty="0" smtClean="0">
                <a:solidFill>
                  <a:schemeClr val="tx1"/>
                </a:solidFill>
              </a:rPr>
              <a:t> </a:t>
            </a:r>
          </a:p>
          <a:p>
            <a:pPr algn="ctr"/>
            <a:r>
              <a:rPr lang="tr-TR" sz="2400" dirty="0" smtClean="0">
                <a:solidFill>
                  <a:schemeClr val="tx1"/>
                </a:solidFill>
              </a:rPr>
              <a:t>herkesi </a:t>
            </a:r>
            <a:r>
              <a:rPr lang="tr-TR" sz="2400" dirty="0">
                <a:solidFill>
                  <a:schemeClr val="tx1"/>
                </a:solidFill>
              </a:rPr>
              <a:t>bünyesinde </a:t>
            </a:r>
            <a:r>
              <a:rPr lang="tr-TR" sz="2400" dirty="0" smtClean="0">
                <a:solidFill>
                  <a:schemeClr val="tx1"/>
                </a:solidFill>
              </a:rPr>
              <a:t>toplayan</a:t>
            </a:r>
            <a:endParaRPr lang="tr-TR" sz="2400" dirty="0">
              <a:solidFill>
                <a:schemeClr val="tx1"/>
              </a:solidFill>
            </a:endParaRPr>
          </a:p>
          <a:p>
            <a:pPr algn="ctr"/>
            <a:r>
              <a:rPr lang="tr-TR" sz="2800" dirty="0" smtClean="0">
                <a:solidFill>
                  <a:schemeClr val="tx1"/>
                </a:solidFill>
              </a:rPr>
              <a:t>Namaz kılma yerleri, okul, şifahane, sohbet, dini bilgi ve birikim kazanma yeri, sosyal iş ve ilişkilerin paylaşıldığı mekanlar, toplumsal ahlak ve bilincin oluştuğu yerlerdir.</a:t>
            </a:r>
            <a:endParaRPr lang="tr-TR" sz="3200" dirty="0">
              <a:solidFill>
                <a:schemeClr val="tx1"/>
              </a:solidFill>
            </a:endParaRPr>
          </a:p>
        </p:txBody>
      </p:sp>
      <p:sp>
        <p:nvSpPr>
          <p:cNvPr id="7" name="Text Box 3"/>
          <p:cNvSpPr txBox="1">
            <a:spLocks noChangeArrowheads="1"/>
          </p:cNvSpPr>
          <p:nvPr/>
        </p:nvSpPr>
        <p:spPr bwMode="auto">
          <a:xfrm>
            <a:off x="0" y="-99392"/>
            <a:ext cx="9144000" cy="1323439"/>
          </a:xfrm>
          <a:prstGeom prst="rect">
            <a:avLst/>
          </a:prstGeom>
          <a:noFill/>
          <a:ln w="9525">
            <a:noFill/>
            <a:miter lim="800000"/>
            <a:headEnd/>
            <a:tailEnd/>
          </a:ln>
        </p:spPr>
        <p:txBody>
          <a:bodyPr wrap="square">
            <a:spAutoFit/>
          </a:bodyPr>
          <a:lstStyle/>
          <a:p>
            <a:pPr algn="ctr" eaLnBrk="0" hangingPunct="0"/>
            <a:r>
              <a:rPr lang="tr-TR" sz="8000" b="1" dirty="0" smtClean="0">
                <a:effectLst>
                  <a:outerShdw blurRad="38100" dist="38100" dir="2700000" algn="tl">
                    <a:srgbClr val="000000">
                      <a:alpha val="43137"/>
                    </a:srgbClr>
                  </a:outerShdw>
                </a:effectLst>
                <a:latin typeface="Times New Roman" pitchFamily="18" charset="0"/>
                <a:cs typeface="Times New Roman" pitchFamily="18" charset="0"/>
              </a:rPr>
              <a:t> CAMİLER….</a:t>
            </a:r>
          </a:p>
        </p:txBody>
      </p:sp>
    </p:spTree>
    <p:extLst>
      <p:ext uri="{BB962C8B-B14F-4D97-AF65-F5344CB8AC3E}">
        <p14:creationId xmlns:p14="http://schemas.microsoft.com/office/powerpoint/2010/main" val="2352748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inare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95492"/>
            <a:ext cx="5591183" cy="18002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0" y="3356992"/>
            <a:ext cx="9144000" cy="1368152"/>
          </a:xfrm>
        </p:spPr>
        <p:txBody>
          <a:bodyPr>
            <a:noAutofit/>
          </a:bodyPr>
          <a:lstStyle/>
          <a:p>
            <a:r>
              <a:rPr lang="tr-TR" sz="2800" b="1" dirty="0" smtClean="0">
                <a:effectLst>
                  <a:outerShdw blurRad="38100" dist="38100" dir="2700000" algn="tl">
                    <a:srgbClr val="000000">
                      <a:alpha val="43137"/>
                    </a:srgbClr>
                  </a:outerShdw>
                </a:effectLst>
              </a:rPr>
              <a:t>Cami Merkezli Bir Hayat İçin </a:t>
            </a:r>
            <a:br>
              <a:rPr lang="tr-TR" sz="2800" b="1" dirty="0" smtClean="0">
                <a:effectLst>
                  <a:outerShdw blurRad="38100" dist="38100" dir="2700000" algn="tl">
                    <a:srgbClr val="000000">
                      <a:alpha val="43137"/>
                    </a:srgbClr>
                  </a:outerShdw>
                </a:effectLst>
              </a:rPr>
            </a:br>
            <a:r>
              <a:rPr lang="tr-TR" sz="2800" b="1" dirty="0" smtClean="0">
                <a:effectLst>
                  <a:outerShdw blurRad="38100" dist="38100" dir="2700000" algn="tl">
                    <a:srgbClr val="000000">
                      <a:alpha val="43137"/>
                    </a:srgbClr>
                  </a:outerShdw>
                </a:effectLst>
              </a:rPr>
              <a:t>Hayatın Merkezinde Camiler Oluşturalım</a:t>
            </a:r>
            <a:endParaRPr lang="tr-TR" sz="2800" b="1" dirty="0">
              <a:effectLst>
                <a:outerShdw blurRad="38100" dist="38100" dir="2700000" algn="tl">
                  <a:srgbClr val="000000">
                    <a:alpha val="43137"/>
                  </a:srgbClr>
                </a:outerShdw>
              </a:effectLst>
            </a:endParaRPr>
          </a:p>
        </p:txBody>
      </p:sp>
      <p:sp>
        <p:nvSpPr>
          <p:cNvPr id="21507" name="Rectangle 3"/>
          <p:cNvSpPr>
            <a:spLocks noGrp="1" noChangeArrowheads="1"/>
          </p:cNvSpPr>
          <p:nvPr>
            <p:ph type="body" idx="1"/>
          </p:nvPr>
        </p:nvSpPr>
        <p:spPr>
          <a:xfrm>
            <a:off x="323528" y="332656"/>
            <a:ext cx="8640960" cy="1224136"/>
          </a:xfrm>
        </p:spPr>
        <p:txBody>
          <a:bodyPr anchor="ctr">
            <a:noAutofit/>
          </a:bodyPr>
          <a:lstStyle/>
          <a:p>
            <a:pPr marL="0" indent="0" algn="ctr">
              <a:buNone/>
            </a:pPr>
            <a:r>
              <a:rPr lang="tr-TR" sz="4000" dirty="0"/>
              <a:t>“İslam’da </a:t>
            </a:r>
            <a:r>
              <a:rPr lang="tr-TR" sz="4000" b="1" dirty="0" smtClean="0">
                <a:solidFill>
                  <a:srgbClr val="0070C0"/>
                </a:solidFill>
              </a:rPr>
              <a:t>Hayatın, </a:t>
            </a:r>
            <a:r>
              <a:rPr lang="tr-TR" sz="4000" b="1" dirty="0" smtClean="0">
                <a:solidFill>
                  <a:srgbClr val="7030A0"/>
                </a:solidFill>
              </a:rPr>
              <a:t>Şehrin </a:t>
            </a:r>
            <a:r>
              <a:rPr lang="tr-TR" sz="4000" b="1" dirty="0" smtClean="0">
                <a:solidFill>
                  <a:srgbClr val="FF0000"/>
                </a:solidFill>
              </a:rPr>
              <a:t>İlmin</a:t>
            </a:r>
            <a:r>
              <a:rPr lang="tr-TR" sz="4000" b="1" dirty="0" smtClean="0">
                <a:solidFill>
                  <a:srgbClr val="7030A0"/>
                </a:solidFill>
              </a:rPr>
              <a:t> </a:t>
            </a:r>
            <a:r>
              <a:rPr lang="tr-TR" b="1" dirty="0" smtClean="0"/>
              <a:t>Ve</a:t>
            </a:r>
            <a:r>
              <a:rPr lang="tr-TR" sz="4000" b="1" dirty="0" smtClean="0">
                <a:solidFill>
                  <a:srgbClr val="0070C0"/>
                </a:solidFill>
              </a:rPr>
              <a:t> </a:t>
            </a:r>
            <a:r>
              <a:rPr lang="tr-TR" sz="4000" b="1" dirty="0" smtClean="0">
                <a:solidFill>
                  <a:srgbClr val="00B050"/>
                </a:solidFill>
              </a:rPr>
              <a:t>Medeniyetin </a:t>
            </a:r>
            <a:r>
              <a:rPr lang="tr-TR" sz="4000" dirty="0" smtClean="0"/>
              <a:t>merkezinde </a:t>
            </a:r>
            <a:r>
              <a:rPr lang="tr-TR" sz="4000" b="1" dirty="0">
                <a:solidFill>
                  <a:srgbClr val="FF0000"/>
                </a:solidFill>
              </a:rPr>
              <a:t>cami</a:t>
            </a:r>
            <a:r>
              <a:rPr lang="tr-TR" sz="4000" dirty="0"/>
              <a:t> vardır”</a:t>
            </a:r>
          </a:p>
        </p:txBody>
      </p:sp>
      <p:sp>
        <p:nvSpPr>
          <p:cNvPr id="2" name="AutoShape 2" descr="cami png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7917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7384"/>
            <a:ext cx="9144000" cy="830997"/>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tr-TR" sz="4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MEVLİD-İ NEBİ HAFTASI</a:t>
            </a:r>
          </a:p>
        </p:txBody>
      </p:sp>
      <p:sp>
        <p:nvSpPr>
          <p:cNvPr id="6" name="5 Dikdörtgen"/>
          <p:cNvSpPr/>
          <p:nvPr/>
        </p:nvSpPr>
        <p:spPr>
          <a:xfrm>
            <a:off x="467544" y="692696"/>
            <a:ext cx="8064896" cy="42484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uLnTx/>
                <a:uFillTx/>
                <a:latin typeface="Calibri"/>
                <a:ea typeface="+mn-ea"/>
                <a:cs typeface="+mn-cs"/>
              </a:rPr>
              <a:t>2011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000" b="1" i="0" u="none" strike="noStrike" kern="1200" cap="none" spc="0" normalizeH="0" baseline="0" noProof="0" dirty="0" smtClean="0">
                <a:ln>
                  <a:noFill/>
                </a:ln>
                <a:solidFill>
                  <a:srgbClr val="FF0000"/>
                </a:solidFill>
                <a:uLnTx/>
                <a:uFillTx/>
                <a:latin typeface="Calibri"/>
                <a:ea typeface="+mn-ea"/>
                <a:cs typeface="+mn-cs"/>
              </a:rPr>
              <a:t>“Merhamet Peygamberi”</a:t>
            </a:r>
            <a:endParaRPr kumimoji="0" lang="tr-TR" sz="2000" b="1" i="0" u="none" strike="noStrike" kern="1200" cap="none" spc="0" normalizeH="0" baseline="0" noProof="0" dirty="0">
              <a:ln>
                <a:noFill/>
              </a:ln>
              <a:solidFill>
                <a:srgbClr val="FF0000"/>
              </a:solidFill>
              <a:uLnTx/>
              <a:uFillTx/>
              <a:latin typeface="Calibri"/>
              <a:ea typeface="+mn-ea"/>
              <a:cs typeface="+mn-cs"/>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uLnTx/>
                <a:uFillTx/>
                <a:latin typeface="Calibri"/>
                <a:ea typeface="+mn-ea"/>
                <a:cs typeface="+mn-cs"/>
              </a:rPr>
              <a:t>2012 yılında </a:t>
            </a:r>
            <a:r>
              <a:rPr kumimoji="0" lang="tr-TR" sz="2000" b="1" i="0" u="none" strike="noStrike" kern="1200" cap="none" spc="0" normalizeH="0" baseline="0" noProof="0" dirty="0" smtClean="0">
                <a:ln>
                  <a:noFill/>
                </a:ln>
                <a:solidFill>
                  <a:srgbClr val="002060"/>
                </a:solidFill>
                <a:uLnTx/>
                <a:uFillTx/>
                <a:latin typeface="Calibri"/>
                <a:ea typeface="+mn-ea"/>
                <a:cs typeface="+mn-cs"/>
              </a:rPr>
              <a:t>“Peygamberimiz ve İnsan Onuru”</a:t>
            </a:r>
            <a:endParaRPr kumimoji="0" lang="tr-TR" sz="2000" b="1" i="0" u="none" strike="noStrike" kern="1200" cap="none" spc="0" normalizeH="0" baseline="0" noProof="0" dirty="0">
              <a:ln>
                <a:noFill/>
              </a:ln>
              <a:solidFill>
                <a:srgbClr val="002060"/>
              </a:solidFill>
              <a:uLnTx/>
              <a:uFillTx/>
              <a:latin typeface="Calibri"/>
              <a:ea typeface="+mn-ea"/>
              <a:cs typeface="+mn-cs"/>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uLnTx/>
                <a:uFillTx/>
                <a:latin typeface="Calibri"/>
                <a:ea typeface="+mn-ea"/>
                <a:cs typeface="+mn-cs"/>
              </a:rPr>
              <a:t>2013 yılında </a:t>
            </a:r>
            <a:r>
              <a:rPr kumimoji="0" lang="tr-TR" sz="2000" b="1" i="0" u="none" strike="noStrike" kern="1200" cap="none" spc="0" normalizeH="0" baseline="0" noProof="0" dirty="0" smtClean="0">
                <a:ln>
                  <a:noFill/>
                </a:ln>
                <a:solidFill>
                  <a:srgbClr val="7030A0"/>
                </a:solidFill>
                <a:uLnTx/>
                <a:uFillTx/>
                <a:latin typeface="Calibri"/>
                <a:ea typeface="+mn-ea"/>
                <a:cs typeface="+mn-cs"/>
              </a:rPr>
              <a:t>“Peygamberimiz Kardeşlik Ahlakı ve Hukuku”</a:t>
            </a:r>
            <a:r>
              <a:rPr kumimoji="0" lang="tr-TR" sz="2000" b="0" i="0" u="none" strike="noStrike" kern="1200" cap="none" spc="0" normalizeH="0" baseline="0" noProof="0" dirty="0">
                <a:ln>
                  <a:noFill/>
                </a:ln>
                <a:solidFill>
                  <a:prstClr val="black"/>
                </a:solidFill>
                <a:uLnTx/>
                <a:uFillTx/>
                <a:latin typeface="Calibri"/>
                <a:ea typeface="+mn-ea"/>
                <a:cs typeface="+mn-cs"/>
              </a:rPr>
              <a:t> </a:t>
            </a: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uLnTx/>
                <a:uFillTx/>
                <a:latin typeface="Calibri"/>
                <a:ea typeface="+mn-ea"/>
                <a:cs typeface="+mn-cs"/>
              </a:rPr>
              <a:t>2014 yılında </a:t>
            </a:r>
            <a:r>
              <a:rPr kumimoji="0" lang="tr-TR" sz="2000" b="1" i="0" u="none" strike="noStrike" kern="1200" cap="none" spc="0" normalizeH="0" baseline="0" noProof="0" dirty="0" smtClean="0">
                <a:ln>
                  <a:noFill/>
                </a:ln>
                <a:solidFill>
                  <a:srgbClr val="0070C0"/>
                </a:solidFill>
                <a:uLnTx/>
                <a:uFillTx/>
                <a:latin typeface="Calibri"/>
                <a:ea typeface="+mn-ea"/>
                <a:cs typeface="+mn-cs"/>
              </a:rPr>
              <a:t>«Peygamberimiz Din-Samimiyet" </a:t>
            </a:r>
            <a:endParaRPr kumimoji="0" lang="tr-TR" sz="2000" b="1" i="0" u="none" strike="noStrike" kern="1200" cap="none" spc="0" normalizeH="0" baseline="0" noProof="0" dirty="0">
              <a:ln>
                <a:noFill/>
              </a:ln>
              <a:solidFill>
                <a:srgbClr val="0070C0"/>
              </a:solidFill>
              <a:uLnTx/>
              <a:uFillTx/>
              <a:latin typeface="Calibri"/>
              <a:ea typeface="+mn-ea"/>
              <a:cs typeface="+mn-cs"/>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uLnTx/>
                <a:uFillTx/>
                <a:latin typeface="Calibri"/>
                <a:ea typeface="+mn-ea"/>
                <a:cs typeface="+mn-cs"/>
              </a:rPr>
              <a:t>2015 yılında </a:t>
            </a:r>
            <a:r>
              <a:rPr kumimoji="0" lang="tr-TR" sz="2000" b="1" i="0" u="none" strike="noStrike" kern="1200" cap="none" spc="0" normalizeH="0" baseline="0" noProof="0" dirty="0" smtClean="0">
                <a:ln>
                  <a:noFill/>
                </a:ln>
                <a:solidFill>
                  <a:srgbClr val="00B050"/>
                </a:solidFill>
                <a:uLnTx/>
                <a:uFillTx/>
                <a:latin typeface="Calibri"/>
                <a:ea typeface="+mn-ea"/>
                <a:cs typeface="+mn-cs"/>
              </a:rPr>
              <a:t>«Hz. Peygamber ve Birlikte Yaşama Ahlakı"</a:t>
            </a:r>
            <a:r>
              <a:rPr kumimoji="0" lang="tr-TR" sz="2000" b="0" i="0" u="none" strike="noStrike" kern="1200" cap="none" spc="0" normalizeH="0" baseline="0" noProof="0" dirty="0">
                <a:ln>
                  <a:noFill/>
                </a:ln>
                <a:solidFill>
                  <a:prstClr val="black"/>
                </a:solidFill>
                <a:uLnTx/>
                <a:uFillTx/>
                <a:latin typeface="Calibri"/>
                <a:ea typeface="+mn-ea"/>
                <a:cs typeface="+mn-cs"/>
              </a:rPr>
              <a:t> </a:t>
            </a: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uLnTx/>
                <a:uFillTx/>
                <a:latin typeface="Calibri"/>
                <a:ea typeface="+mn-ea"/>
                <a:cs typeface="+mn-cs"/>
              </a:rPr>
              <a:t>2016 yılında </a:t>
            </a:r>
            <a:r>
              <a:rPr kumimoji="0" lang="tr-TR" sz="2000" b="1" i="0" u="none" strike="noStrike" kern="1200" cap="none" spc="0" normalizeH="0" baseline="0" noProof="0" dirty="0" smtClean="0">
                <a:ln>
                  <a:noFill/>
                </a:ln>
                <a:solidFill>
                  <a:srgbClr val="F79646">
                    <a:lumMod val="50000"/>
                  </a:srgbClr>
                </a:solidFill>
                <a:uLnTx/>
                <a:uFillTx/>
                <a:latin typeface="Calibri"/>
                <a:ea typeface="+mn-ea"/>
                <a:cs typeface="+mn-cs"/>
              </a:rPr>
              <a:t>“Hz. Peygamber </a:t>
            </a:r>
            <a:r>
              <a:rPr kumimoji="0" lang="tr-TR" sz="2000" b="1" i="0" u="none" strike="noStrike" kern="1200" cap="none" spc="0" normalizeH="0" baseline="0" noProof="0" dirty="0" err="1" smtClean="0">
                <a:ln>
                  <a:noFill/>
                </a:ln>
                <a:solidFill>
                  <a:srgbClr val="F79646">
                    <a:lumMod val="50000"/>
                  </a:srgbClr>
                </a:solidFill>
                <a:uLnTx/>
                <a:uFillTx/>
                <a:latin typeface="Calibri"/>
                <a:ea typeface="+mn-ea"/>
                <a:cs typeface="+mn-cs"/>
              </a:rPr>
              <a:t>Tevhid</a:t>
            </a:r>
            <a:r>
              <a:rPr kumimoji="0" lang="tr-TR" sz="2000" b="1" i="0" u="none" strike="noStrike" kern="1200" cap="none" spc="0" normalizeH="0" baseline="0" noProof="0" dirty="0" smtClean="0">
                <a:ln>
                  <a:noFill/>
                </a:ln>
                <a:solidFill>
                  <a:srgbClr val="F79646">
                    <a:lumMod val="50000"/>
                  </a:srgbClr>
                </a:solidFill>
                <a:uLnTx/>
                <a:uFillTx/>
                <a:latin typeface="Calibri"/>
                <a:ea typeface="+mn-ea"/>
                <a:cs typeface="+mn-cs"/>
              </a:rPr>
              <a:t> ve Vahdet”</a:t>
            </a: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smtClean="0">
                <a:ln>
                  <a:noFill/>
                </a:ln>
                <a:solidFill>
                  <a:srgbClr val="F79646">
                    <a:lumMod val="50000"/>
                  </a:srgbClr>
                </a:solidFill>
                <a:uLnTx/>
                <a:uFillTx/>
                <a:latin typeface="Calibri"/>
                <a:ea typeface="+mn-ea"/>
                <a:cs typeface="+mn-cs"/>
              </a:rPr>
              <a:t> </a:t>
            </a:r>
            <a:r>
              <a:rPr kumimoji="0" lang="tr-TR" sz="2000" b="0" i="0" u="none" strike="noStrike" kern="1200" cap="none" spc="0" normalizeH="0" baseline="0" noProof="0" dirty="0" smtClean="0">
                <a:ln>
                  <a:noFill/>
                </a:ln>
                <a:solidFill>
                  <a:prstClr val="black"/>
                </a:solidFill>
                <a:uLnTx/>
                <a:uFillTx/>
                <a:latin typeface="Calibri"/>
                <a:ea typeface="+mn-ea"/>
                <a:cs typeface="+mn-cs"/>
              </a:rPr>
              <a:t>2017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000" b="1" i="0" u="none" strike="noStrike" kern="1200" cap="none" spc="0" normalizeH="0" baseline="0" noProof="0" dirty="0" smtClean="0">
                <a:ln>
                  <a:noFill/>
                </a:ln>
                <a:solidFill>
                  <a:srgbClr val="FF0000"/>
                </a:solidFill>
                <a:uLnTx/>
                <a:uFillTx/>
                <a:latin typeface="Calibri"/>
                <a:ea typeface="+mn-ea"/>
                <a:cs typeface="+mn-cs"/>
              </a:rPr>
              <a:t>“Hz. Peygamber ve Güven Toplumu”</a:t>
            </a:r>
            <a:endParaRPr kumimoji="0" lang="tr-TR" sz="2000" b="1" i="0" u="none" strike="noStrike" kern="1200" cap="none" spc="0" normalizeH="0" baseline="0" noProof="0" dirty="0">
              <a:ln>
                <a:noFill/>
              </a:ln>
              <a:solidFill>
                <a:srgbClr val="FF0000"/>
              </a:solidFill>
              <a:uLnTx/>
              <a:uFillTx/>
              <a:latin typeface="Calibri"/>
              <a:ea typeface="+mn-ea"/>
              <a:cs typeface="+mn-cs"/>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uLnTx/>
                <a:uFillTx/>
                <a:latin typeface="Calibri"/>
                <a:ea typeface="+mn-ea"/>
                <a:cs typeface="+mn-cs"/>
              </a:rPr>
              <a:t>2018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000" b="1" i="0" u="none" strike="noStrike" kern="1200" cap="none" spc="0" normalizeH="0" baseline="0" noProof="0" dirty="0" smtClean="0">
                <a:ln>
                  <a:noFill/>
                </a:ln>
                <a:solidFill>
                  <a:srgbClr val="002060"/>
                </a:solidFill>
                <a:uLnTx/>
                <a:uFillTx/>
                <a:latin typeface="Calibri"/>
                <a:ea typeface="+mn-ea"/>
                <a:cs typeface="+mn-cs"/>
              </a:rPr>
              <a:t>“Peygamberimiz ve Gençlik”</a:t>
            </a:r>
            <a:endParaRPr kumimoji="0" lang="tr-TR" sz="2000" b="1" i="0" u="none" strike="noStrike" kern="1200" cap="none" spc="0" normalizeH="0" baseline="0" noProof="0" dirty="0">
              <a:ln>
                <a:noFill/>
              </a:ln>
              <a:solidFill>
                <a:srgbClr val="002060"/>
              </a:solidFill>
              <a:uLnTx/>
              <a:uFillTx/>
              <a:latin typeface="Calibri"/>
              <a:ea typeface="+mn-ea"/>
              <a:cs typeface="+mn-cs"/>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uLnTx/>
                <a:uFillTx/>
                <a:latin typeface="Calibri"/>
                <a:ea typeface="+mn-ea"/>
                <a:cs typeface="+mn-cs"/>
              </a:rPr>
              <a:t>2019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000" b="1" i="0" u="none" strike="noStrike" kern="1200" cap="none" spc="0" normalizeH="0" baseline="0" noProof="0" dirty="0" smtClean="0">
                <a:ln>
                  <a:noFill/>
                </a:ln>
                <a:solidFill>
                  <a:srgbClr val="7030A0"/>
                </a:solidFill>
                <a:uLnTx/>
                <a:uFillTx/>
                <a:latin typeface="Calibri"/>
                <a:ea typeface="+mn-ea"/>
                <a:cs typeface="+mn-cs"/>
              </a:rPr>
              <a:t>“Peygamberimiz ve Aile”</a:t>
            </a:r>
            <a:r>
              <a:rPr kumimoji="0" lang="tr-TR" sz="2000" b="0" i="0" u="none" strike="noStrike" kern="1200" cap="none" spc="0" normalizeH="0" baseline="0" noProof="0" dirty="0">
                <a:ln>
                  <a:noFill/>
                </a:ln>
                <a:solidFill>
                  <a:prstClr val="black"/>
                </a:solidFill>
                <a:uLnTx/>
                <a:uFillTx/>
                <a:latin typeface="Calibri"/>
                <a:ea typeface="+mn-ea"/>
                <a:cs typeface="+mn-cs"/>
              </a:rPr>
              <a:t> </a:t>
            </a:r>
            <a:endParaRPr kumimoji="0" lang="tr-TR" sz="2000" b="0" i="0" u="none" strike="noStrike" kern="1200" cap="none" spc="0" normalizeH="0" baseline="0" noProof="0" dirty="0" smtClean="0">
              <a:ln>
                <a:noFill/>
              </a:ln>
              <a:solidFill>
                <a:prstClr val="black"/>
              </a:solidFill>
              <a:uLnTx/>
              <a:uFillTx/>
              <a:latin typeface="Calibri"/>
              <a:ea typeface="+mn-ea"/>
              <a:cs typeface="+mn-cs"/>
            </a:endParaRPr>
          </a:p>
          <a:p>
            <a:pPr marL="457200" lvl="0" indent="-457200" algn="just" fontAlgn="base">
              <a:buFont typeface="Arial" panose="020B0604020202020204" pitchFamily="34" charset="0"/>
              <a:buChar char="•"/>
            </a:pPr>
            <a:r>
              <a:rPr lang="tr-TR" sz="2000" dirty="0">
                <a:solidFill>
                  <a:prstClr val="black"/>
                </a:solidFill>
              </a:rPr>
              <a:t>2020 yılında </a:t>
            </a:r>
            <a:r>
              <a:rPr lang="tr-TR" sz="2000" b="1" dirty="0">
                <a:solidFill>
                  <a:srgbClr val="0070C0"/>
                </a:solidFill>
              </a:rPr>
              <a:t>«Peygamberimiz ve Çocuk"</a:t>
            </a:r>
            <a:endParaRPr kumimoji="0" lang="tr-TR" sz="2000" b="0" i="0" u="none" strike="noStrike" kern="1200" cap="none" spc="0" normalizeH="0" baseline="0" noProof="0" dirty="0">
              <a:ln>
                <a:noFill/>
              </a:ln>
              <a:solidFill>
                <a:prstClr val="black"/>
              </a:solidFill>
              <a:uLnTx/>
              <a:uFillTx/>
              <a:latin typeface="Calibri"/>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uLnTx/>
                <a:uFillTx/>
                <a:latin typeface="Calibri"/>
                <a:ea typeface="+mn-ea"/>
                <a:cs typeface="+mn-cs"/>
              </a:rPr>
              <a:t>2021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000" b="1" i="0" u="none" strike="noStrike" kern="1200" cap="none" spc="0" normalizeH="0" baseline="0" noProof="0" dirty="0" smtClean="0">
                <a:ln>
                  <a:noFill/>
                </a:ln>
                <a:solidFill>
                  <a:srgbClr val="FF0000"/>
                </a:solidFill>
                <a:uLnTx/>
                <a:uFillTx/>
                <a:latin typeface="Calibri"/>
                <a:ea typeface="+mn-ea"/>
                <a:cs typeface="+mn-cs"/>
              </a:rPr>
              <a:t>«Peygamberimiz ve Vefa Toplumu</a:t>
            </a:r>
            <a:r>
              <a:rPr lang="tr-TR" sz="2000" b="1" dirty="0" smtClean="0">
                <a:solidFill>
                  <a:srgbClr val="FF0000"/>
                </a:solidFill>
              </a:rPr>
              <a:t>"</a:t>
            </a:r>
            <a:endParaRPr kumimoji="0" lang="tr-TR" sz="2000" b="1" i="0" u="none" strike="noStrike" kern="1200" cap="none" spc="0" normalizeH="0" baseline="0" noProof="0" dirty="0" smtClean="0">
              <a:ln>
                <a:noFill/>
              </a:ln>
              <a:solidFill>
                <a:srgbClr val="FF0000"/>
              </a:solidFill>
              <a:uLnTx/>
              <a:uFillTx/>
              <a:latin typeface="Calibri"/>
            </a:endParaRPr>
          </a:p>
          <a:p>
            <a:pPr marL="457200" marR="0" lvl="0" indent="-4572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uLnTx/>
                <a:uFillTx/>
                <a:latin typeface="Calibri"/>
                <a:ea typeface="+mn-ea"/>
                <a:cs typeface="+mn-cs"/>
              </a:rPr>
              <a:t>2022 </a:t>
            </a:r>
            <a:r>
              <a:rPr kumimoji="0" lang="tr-TR" sz="2000" b="0" i="0" u="none" strike="noStrike" kern="1200" cap="none" spc="0" normalizeH="0" baseline="0" noProof="0" dirty="0">
                <a:ln>
                  <a:noFill/>
                </a:ln>
                <a:solidFill>
                  <a:prstClr val="black"/>
                </a:solidFill>
                <a:uLnTx/>
                <a:uFillTx/>
                <a:latin typeface="Calibri"/>
                <a:ea typeface="+mn-ea"/>
                <a:cs typeface="+mn-cs"/>
              </a:rPr>
              <a:t>yılında </a:t>
            </a:r>
            <a:r>
              <a:rPr kumimoji="0" lang="tr-TR" sz="2800" b="1" i="0" u="none" strike="noStrike" kern="1200" cap="none" spc="0" normalizeH="0" baseline="0" noProof="0" dirty="0" smtClean="0">
                <a:ln>
                  <a:noFill/>
                </a:ln>
                <a:solidFill>
                  <a:srgbClr val="00B050"/>
                </a:solidFill>
                <a:uLnTx/>
                <a:uFillTx/>
                <a:latin typeface="Calibri"/>
                <a:ea typeface="+mn-ea"/>
                <a:cs typeface="+mn-cs"/>
              </a:rPr>
              <a:t>«Peygamberimiz, Cami </a:t>
            </a:r>
            <a:r>
              <a:rPr kumimoji="0" lang="tr-TR" sz="2800" b="1" i="0" u="none" strike="noStrike" kern="1200" cap="none" spc="0" normalizeH="0" baseline="0" noProof="0" dirty="0">
                <a:ln>
                  <a:noFill/>
                </a:ln>
                <a:solidFill>
                  <a:srgbClr val="00B050"/>
                </a:solidFill>
                <a:uLnTx/>
                <a:uFillTx/>
                <a:latin typeface="Calibri"/>
                <a:ea typeface="+mn-ea"/>
                <a:cs typeface="+mn-cs"/>
              </a:rPr>
              <a:t>ve </a:t>
            </a:r>
            <a:r>
              <a:rPr kumimoji="0" lang="tr-TR" sz="2800" b="1" i="0" u="none" strike="noStrike" kern="1200" cap="none" spc="0" normalizeH="0" baseline="0" noProof="0" dirty="0" smtClean="0">
                <a:ln>
                  <a:noFill/>
                </a:ln>
                <a:solidFill>
                  <a:srgbClr val="00B050"/>
                </a:solidFill>
                <a:uLnTx/>
                <a:uFillTx/>
                <a:latin typeface="Calibri"/>
                <a:ea typeface="+mn-ea"/>
                <a:cs typeface="+mn-cs"/>
              </a:rPr>
              <a:t>İrşat"</a:t>
            </a:r>
            <a:r>
              <a:rPr kumimoji="0" lang="tr-TR" sz="2000" b="0" i="0" u="none" strike="noStrike" kern="1200" cap="none" spc="0" normalizeH="0" baseline="0" noProof="0" dirty="0">
                <a:ln>
                  <a:noFill/>
                </a:ln>
                <a:solidFill>
                  <a:prstClr val="black"/>
                </a:solidFill>
                <a:uLnTx/>
                <a:uFillTx/>
                <a:latin typeface="Calibri"/>
                <a:ea typeface="+mn-ea"/>
                <a:cs typeface="+mn-cs"/>
              </a:rPr>
              <a:t> </a:t>
            </a:r>
            <a:endParaRPr kumimoji="0" lang="tr-TR" sz="2000" b="1" i="0" u="none" strike="noStrike" kern="1200" cap="none" spc="0" normalizeH="0" baseline="0" noProof="0" dirty="0" smtClean="0">
              <a:ln>
                <a:noFill/>
              </a:ln>
              <a:solidFill>
                <a:srgbClr val="F79646">
                  <a:lumMod val="50000"/>
                </a:srgbClr>
              </a:solidFill>
              <a:uLnTx/>
              <a:uFillTx/>
              <a:latin typeface="Calibri"/>
              <a:ea typeface="+mn-ea"/>
              <a:cs typeface="+mn-cs"/>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ana </a:t>
            </a:r>
            <a:r>
              <a:rPr kumimoji="0" lang="tr-TR" sz="1800" b="0" i="0" u="none" strike="noStrike" kern="1200" cap="none" spc="0" normalizeH="0" baseline="0" noProof="0" dirty="0">
                <a:ln>
                  <a:noFill/>
                </a:ln>
                <a:solidFill>
                  <a:prstClr val="black"/>
                </a:solidFill>
                <a:effectLst/>
                <a:uLnTx/>
                <a:uFillTx/>
                <a:latin typeface="Calibri"/>
                <a:ea typeface="+mn-ea"/>
                <a:cs typeface="+mn-cs"/>
              </a:rPr>
              <a:t>teması belirlenmiştir.</a:t>
            </a:r>
          </a:p>
        </p:txBody>
      </p:sp>
    </p:spTree>
    <p:extLst>
      <p:ext uri="{BB962C8B-B14F-4D97-AF65-F5344CB8AC3E}">
        <p14:creationId xmlns:p14="http://schemas.microsoft.com/office/powerpoint/2010/main" val="1979568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25460"/>
            <a:ext cx="9144000" cy="1015663"/>
          </a:xfrm>
          <a:prstGeom prst="rect">
            <a:avLst/>
          </a:prstGeom>
          <a:noFill/>
          <a:ln w="9525">
            <a:noFill/>
            <a:miter lim="800000"/>
            <a:headEnd/>
            <a:tailEnd/>
          </a:ln>
        </p:spPr>
        <p:txBody>
          <a:bodyPr wrap="square">
            <a:spAutoFit/>
          </a:bodyPr>
          <a:lstStyle/>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CAMİLERE </a:t>
            </a:r>
            <a:r>
              <a:rPr lang="tr-TR" sz="6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ÖMÜR</a:t>
            </a:r>
            <a:r>
              <a:rPr lang="tr-TR" sz="6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VERENLER</a:t>
            </a:r>
          </a:p>
        </p:txBody>
      </p:sp>
      <p:sp>
        <p:nvSpPr>
          <p:cNvPr id="6" name="5 Dikdörtgen"/>
          <p:cNvSpPr/>
          <p:nvPr/>
        </p:nvSpPr>
        <p:spPr>
          <a:xfrm>
            <a:off x="179512" y="1196752"/>
            <a:ext cx="8712968"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smtClean="0">
                <a:solidFill>
                  <a:schemeClr val="tx1"/>
                </a:solidFill>
                <a:latin typeface="HASENAT" pitchFamily="2" charset="-78"/>
                <a:cs typeface="Emine" panose="03020400000000000000" pitchFamily="66" charset="-78"/>
              </a:rPr>
              <a:t>اِنَّمَا يَعْمُرُ مَسَاجِدَ اللّٰهِ مَنْ اٰمَنَ بِاللّٰهِ وَالْيَوْمِ الْاٰخِرِوَاَقَامَ الصَّلٰوةَ وَاٰتَى الزَّكٰوةَ وَلَمْ يَخْشَ اِلَّا اللّٰهَ فَعَسٰۤى اُوۨلٰۤئِكَ اَنْ يَكُونُوا مِنَ الْمُهْتَد۪ينَ</a:t>
            </a:r>
            <a:endParaRPr lang="tr-TR" sz="2800" dirty="0" smtClean="0">
              <a:solidFill>
                <a:schemeClr val="tx1"/>
              </a:solidFill>
              <a:latin typeface="HASENAT" pitchFamily="2" charset="-78"/>
              <a:cs typeface="Emine" panose="03020400000000000000" pitchFamily="66" charset="-78"/>
            </a:endParaRPr>
          </a:p>
          <a:p>
            <a:r>
              <a:rPr lang="tr-TR" sz="3200" dirty="0" smtClean="0">
                <a:solidFill>
                  <a:schemeClr val="tx1"/>
                </a:solidFill>
              </a:rPr>
              <a:t>"</a:t>
            </a:r>
            <a:r>
              <a:rPr lang="tr-TR" sz="3200" b="1" dirty="0" smtClean="0">
                <a:solidFill>
                  <a:srgbClr val="FF0000"/>
                </a:solidFill>
              </a:rPr>
              <a:t>Allah'ın </a:t>
            </a:r>
            <a:r>
              <a:rPr lang="tr-TR" sz="3200" b="1" dirty="0" smtClean="0">
                <a:solidFill>
                  <a:srgbClr val="FF0000"/>
                </a:solidFill>
              </a:rPr>
              <a:t>camilerini/</a:t>
            </a:r>
            <a:r>
              <a:rPr lang="tr-TR" sz="3200" b="1" dirty="0" err="1" smtClean="0">
                <a:solidFill>
                  <a:srgbClr val="FF0000"/>
                </a:solidFill>
              </a:rPr>
              <a:t>mescidlerini</a:t>
            </a:r>
            <a:r>
              <a:rPr lang="tr-TR" sz="3200" b="1" dirty="0" smtClean="0">
                <a:solidFill>
                  <a:srgbClr val="FF0000"/>
                </a:solidFill>
              </a:rPr>
              <a:t>, </a:t>
            </a:r>
            <a:r>
              <a:rPr lang="tr-TR" sz="3200" b="1" dirty="0" smtClean="0">
                <a:solidFill>
                  <a:schemeClr val="tx1"/>
                </a:solidFill>
              </a:rPr>
              <a:t>ancak </a:t>
            </a:r>
          </a:p>
          <a:p>
            <a:pPr marL="971550" lvl="1" indent="-514350">
              <a:buFont typeface="+mj-lt"/>
              <a:buAutoNum type="arabicPeriod"/>
            </a:pPr>
            <a:r>
              <a:rPr lang="tr-TR" sz="2800" b="1" u="sng" dirty="0" smtClean="0">
                <a:solidFill>
                  <a:schemeClr val="tx1"/>
                </a:solidFill>
              </a:rPr>
              <a:t>Allah'a ve ahiret gününe iman eden, </a:t>
            </a:r>
          </a:p>
          <a:p>
            <a:pPr marL="971550" lvl="1" indent="-514350">
              <a:buFont typeface="+mj-lt"/>
              <a:buAutoNum type="arabicPeriod"/>
            </a:pPr>
            <a:r>
              <a:rPr lang="tr-TR" sz="2800" b="1" u="sng" dirty="0" smtClean="0">
                <a:solidFill>
                  <a:schemeClr val="tx1"/>
                </a:solidFill>
              </a:rPr>
              <a:t>Namazlarını dosdoğru kılan, </a:t>
            </a:r>
          </a:p>
          <a:p>
            <a:pPr marL="971550" lvl="1" indent="-514350">
              <a:buFont typeface="+mj-lt"/>
              <a:buAutoNum type="arabicPeriod"/>
            </a:pPr>
            <a:r>
              <a:rPr lang="tr-TR" sz="2800" b="1" u="sng" dirty="0" smtClean="0">
                <a:solidFill>
                  <a:schemeClr val="tx1"/>
                </a:solidFill>
              </a:rPr>
              <a:t>Zekâtlarını veren ve </a:t>
            </a:r>
          </a:p>
          <a:p>
            <a:pPr marL="971550" lvl="1" indent="-514350">
              <a:buFont typeface="+mj-lt"/>
              <a:buAutoNum type="arabicPeriod"/>
            </a:pPr>
            <a:r>
              <a:rPr lang="tr-TR" sz="2800" b="1" u="sng" dirty="0" smtClean="0">
                <a:solidFill>
                  <a:schemeClr val="tx1"/>
                </a:solidFill>
              </a:rPr>
              <a:t>Allah'tan başkasından korkmayan kimseler </a:t>
            </a:r>
          </a:p>
          <a:p>
            <a:pPr algn="ctr"/>
            <a:r>
              <a:rPr lang="tr-TR" sz="2800" b="1" dirty="0" smtClean="0">
                <a:solidFill>
                  <a:srgbClr val="FF0000"/>
                </a:solidFill>
              </a:rPr>
              <a:t>imar eder (camilere ömür verirler). </a:t>
            </a:r>
            <a:r>
              <a:rPr lang="tr-TR" sz="2800" b="1" dirty="0" smtClean="0">
                <a:solidFill>
                  <a:schemeClr val="tx1"/>
                </a:solidFill>
              </a:rPr>
              <a:t>İşte doğru yola ermişlerden olmaları umulanlar bunlardır</a:t>
            </a:r>
            <a:r>
              <a:rPr lang="tr-TR" sz="2800" dirty="0" smtClean="0">
                <a:solidFill>
                  <a:schemeClr val="tx1"/>
                </a:solidFill>
              </a:rPr>
              <a:t>"</a:t>
            </a:r>
          </a:p>
          <a:p>
            <a:pPr algn="ctr"/>
            <a:r>
              <a:rPr lang="tr-TR" sz="1600" dirty="0" smtClean="0">
                <a:solidFill>
                  <a:schemeClr val="tx1"/>
                </a:solidFill>
              </a:rPr>
              <a:t>(</a:t>
            </a:r>
            <a:r>
              <a:rPr lang="tr-TR" sz="1600" dirty="0" err="1" smtClean="0">
                <a:solidFill>
                  <a:schemeClr val="tx1"/>
                </a:solidFill>
              </a:rPr>
              <a:t>Tevbe</a:t>
            </a:r>
            <a:r>
              <a:rPr lang="tr-TR" sz="1600" dirty="0" smtClean="0">
                <a:solidFill>
                  <a:schemeClr val="tx1"/>
                </a:solidFill>
              </a:rPr>
              <a:t> süresi 18)</a:t>
            </a:r>
            <a:endParaRPr lang="tr-TR" sz="1600" dirty="0">
              <a:solidFill>
                <a:schemeClr val="tx1"/>
              </a:solidFill>
            </a:endParaRPr>
          </a:p>
        </p:txBody>
      </p:sp>
    </p:spTree>
    <p:extLst>
      <p:ext uri="{BB962C8B-B14F-4D97-AF65-F5344CB8AC3E}">
        <p14:creationId xmlns:p14="http://schemas.microsoft.com/office/powerpoint/2010/main" val="2728607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251520" y="1124744"/>
            <a:ext cx="8568952" cy="24482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err="1">
                <a:solidFill>
                  <a:schemeClr val="tx1"/>
                </a:solidFill>
              </a:rPr>
              <a:t>Resûlullah</a:t>
            </a:r>
            <a:r>
              <a:rPr lang="tr-TR" sz="2800" dirty="0">
                <a:solidFill>
                  <a:schemeClr val="tx1"/>
                </a:solidFill>
              </a:rPr>
              <a:t> (</a:t>
            </a:r>
            <a:r>
              <a:rPr lang="tr-TR" sz="2800" dirty="0" err="1">
                <a:solidFill>
                  <a:schemeClr val="tx1"/>
                </a:solidFill>
              </a:rPr>
              <a:t>s.a.v</a:t>
            </a:r>
            <a:r>
              <a:rPr lang="tr-TR" sz="2800" dirty="0">
                <a:solidFill>
                  <a:schemeClr val="tx1"/>
                </a:solidFill>
              </a:rPr>
              <a:t>.) Efendimiz  buyurdular ki:</a:t>
            </a:r>
          </a:p>
          <a:p>
            <a:pPr algn="ctr"/>
            <a:r>
              <a:rPr lang="tr-TR" sz="2800" b="1" dirty="0">
                <a:solidFill>
                  <a:srgbClr val="FF0000"/>
                </a:solidFill>
              </a:rPr>
              <a:t>“Cennet bahçelerine uğradığınız zaman nasibinizi alın”</a:t>
            </a:r>
            <a:r>
              <a:rPr lang="tr-TR" sz="2800" dirty="0">
                <a:solidFill>
                  <a:srgbClr val="FF0000"/>
                </a:solidFill>
              </a:rPr>
              <a:t> </a:t>
            </a:r>
            <a:r>
              <a:rPr lang="tr-TR" sz="2800" dirty="0">
                <a:solidFill>
                  <a:schemeClr val="tx1"/>
                </a:solidFill>
              </a:rPr>
              <a:t>buyurdu. </a:t>
            </a:r>
            <a:r>
              <a:rPr lang="tr-TR" sz="2800" dirty="0" err="1">
                <a:solidFill>
                  <a:schemeClr val="tx1"/>
                </a:solidFill>
              </a:rPr>
              <a:t>Ashab</a:t>
            </a:r>
            <a:r>
              <a:rPr lang="tr-TR" sz="2800" dirty="0">
                <a:solidFill>
                  <a:schemeClr val="tx1"/>
                </a:solidFill>
              </a:rPr>
              <a:t>-ı kiram da: </a:t>
            </a:r>
            <a:endParaRPr lang="tr-TR" sz="2800" dirty="0" smtClean="0">
              <a:solidFill>
                <a:schemeClr val="tx1"/>
              </a:solidFill>
            </a:endParaRPr>
          </a:p>
          <a:p>
            <a:pPr algn="ctr"/>
            <a:r>
              <a:rPr lang="tr-TR" sz="2800" b="1" dirty="0" smtClean="0">
                <a:solidFill>
                  <a:srgbClr val="00B050"/>
                </a:solidFill>
              </a:rPr>
              <a:t>“</a:t>
            </a:r>
            <a:r>
              <a:rPr lang="tr-TR" sz="2800" b="1" dirty="0">
                <a:solidFill>
                  <a:srgbClr val="00B050"/>
                </a:solidFill>
              </a:rPr>
              <a:t>Cennet bahçeleri nerelerdir ya </a:t>
            </a:r>
            <a:r>
              <a:rPr lang="tr-TR" sz="2800" b="1" dirty="0" err="1">
                <a:solidFill>
                  <a:srgbClr val="00B050"/>
                </a:solidFill>
              </a:rPr>
              <a:t>Resûlallâh</a:t>
            </a:r>
            <a:r>
              <a:rPr lang="tr-TR" sz="2800" b="1" dirty="0">
                <a:solidFill>
                  <a:srgbClr val="00B050"/>
                </a:solidFill>
              </a:rPr>
              <a:t>?” </a:t>
            </a:r>
            <a:r>
              <a:rPr lang="tr-TR" sz="2800" dirty="0">
                <a:solidFill>
                  <a:schemeClr val="tx1"/>
                </a:solidFill>
              </a:rPr>
              <a:t>dediler. </a:t>
            </a:r>
            <a:r>
              <a:rPr lang="tr-TR" sz="2800" dirty="0" err="1">
                <a:solidFill>
                  <a:schemeClr val="tx1"/>
                </a:solidFill>
              </a:rPr>
              <a:t>Resûlullah</a:t>
            </a:r>
            <a:r>
              <a:rPr lang="tr-TR" sz="2800" dirty="0">
                <a:solidFill>
                  <a:schemeClr val="tx1"/>
                </a:solidFill>
              </a:rPr>
              <a:t> (</a:t>
            </a:r>
            <a:r>
              <a:rPr lang="tr-TR" sz="2800" dirty="0" err="1">
                <a:solidFill>
                  <a:schemeClr val="tx1"/>
                </a:solidFill>
              </a:rPr>
              <a:t>s.a.v</a:t>
            </a:r>
            <a:r>
              <a:rPr lang="tr-TR" sz="2800" dirty="0">
                <a:solidFill>
                  <a:schemeClr val="tx1"/>
                </a:solidFill>
              </a:rPr>
              <a:t>): </a:t>
            </a:r>
            <a:r>
              <a:rPr lang="tr-TR" sz="2800" b="1" dirty="0">
                <a:solidFill>
                  <a:srgbClr val="FF0000"/>
                </a:solidFill>
              </a:rPr>
              <a:t>“Mescitlerdir”</a:t>
            </a:r>
            <a:r>
              <a:rPr lang="tr-TR" sz="2800" dirty="0">
                <a:solidFill>
                  <a:schemeClr val="tx1"/>
                </a:solidFill>
              </a:rPr>
              <a:t> buyurdu. </a:t>
            </a:r>
            <a:endParaRPr lang="tr-TR" sz="2800" dirty="0" smtClean="0">
              <a:solidFill>
                <a:schemeClr val="tx1"/>
              </a:solidFill>
            </a:endParaRPr>
          </a:p>
          <a:p>
            <a:pPr algn="ctr"/>
            <a:r>
              <a:rPr lang="tr-TR" sz="2000" dirty="0" smtClean="0">
                <a:solidFill>
                  <a:schemeClr val="tx1"/>
                </a:solidFill>
              </a:rPr>
              <a:t>(</a:t>
            </a:r>
            <a:r>
              <a:rPr lang="tr-TR" sz="2000" dirty="0" err="1">
                <a:solidFill>
                  <a:schemeClr val="tx1"/>
                </a:solidFill>
              </a:rPr>
              <a:t>Tirmizi</a:t>
            </a:r>
            <a:r>
              <a:rPr lang="tr-TR" sz="2000" dirty="0">
                <a:solidFill>
                  <a:schemeClr val="tx1"/>
                </a:solidFill>
              </a:rPr>
              <a:t>, Davet, 28)</a:t>
            </a:r>
          </a:p>
        </p:txBody>
      </p:sp>
    </p:spTree>
    <p:extLst>
      <p:ext uri="{BB962C8B-B14F-4D97-AF65-F5344CB8AC3E}">
        <p14:creationId xmlns:p14="http://schemas.microsoft.com/office/powerpoint/2010/main" val="3711075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idris\Desktop\mekke-kab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 y="16024"/>
            <a:ext cx="9167192" cy="6861689"/>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395536" y="44624"/>
            <a:ext cx="8496944" cy="22322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HASENAT" pitchFamily="2" charset="-78"/>
                <a:cs typeface="HASENAT" pitchFamily="2" charset="-78"/>
              </a:rPr>
              <a:t>إِنَّ أَوَّلَ بَيْتٍ وُضِعَ لِلنَّاسِ لَلَّذِي بِبَكَّةَ مُبَارَكًا وَهُدًى لِّلْعَالَمِينَ</a:t>
            </a:r>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HASENAT" pitchFamily="2" charset="-78"/>
                <a:cs typeface="HASENAT" pitchFamily="2" charset="-78"/>
              </a:rPr>
              <a:t> </a:t>
            </a:r>
          </a:p>
          <a:p>
            <a:pPr algn="ctr"/>
            <a:r>
              <a:rPr lang="tr-T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“Şüphesiz, </a:t>
            </a:r>
            <a:r>
              <a:rPr lang="tr-TR" sz="2800" b="1" dirty="0" smtClean="0">
                <a:solidFill>
                  <a:srgbClr val="FF0000"/>
                </a:solidFill>
                <a:latin typeface="Times New Roman" pitchFamily="18" charset="0"/>
                <a:cs typeface="Times New Roman" pitchFamily="18" charset="0"/>
              </a:rPr>
              <a:t>insanlar için kurulan ilk ibadet evi,</a:t>
            </a:r>
            <a:r>
              <a:rPr lang="tr-TR" sz="2800" b="1" dirty="0" smtClean="0">
                <a:solidFill>
                  <a:schemeClr val="bg1"/>
                </a:solidFill>
                <a:latin typeface="Times New Roman" pitchFamily="18" charset="0"/>
                <a:cs typeface="Times New Roman" pitchFamily="18" charset="0"/>
              </a:rPr>
              <a:t> </a:t>
            </a:r>
            <a:r>
              <a:rPr lang="tr-T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elbette Mekke’de, âlemlere rahmet ve hidayet kaynağı olarak kurulan </a:t>
            </a:r>
            <a:r>
              <a:rPr lang="tr-TR" sz="2800" dirty="0" err="1" smtClean="0">
                <a:solidFill>
                  <a:srgbClr val="FF0000"/>
                </a:solidFill>
                <a:latin typeface="Times New Roman" pitchFamily="18" charset="0"/>
                <a:cs typeface="Times New Roman" pitchFamily="18" charset="0"/>
              </a:rPr>
              <a:t>Kâ’be</a:t>
            </a:r>
            <a:r>
              <a:rPr lang="tr-TR" sz="28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’dir</a:t>
            </a:r>
            <a:r>
              <a:rPr lang="tr-T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p>
          <a:p>
            <a:pPr algn="ctr"/>
            <a:r>
              <a:rPr lang="tr-TR"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itchFamily="18" charset="0"/>
                <a:cs typeface="Times New Roman" pitchFamily="18" charset="0"/>
              </a:rPr>
              <a:t>(</a:t>
            </a:r>
            <a:r>
              <a:rPr lang="tr-TR"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Al-i İmran3/96)</a:t>
            </a:r>
            <a:endParaRPr lang="tr-TR" sz="1600" dirty="0">
              <a:solidFill>
                <a:schemeClr val="tx1"/>
              </a:solidFill>
            </a:endParaRPr>
          </a:p>
        </p:txBody>
      </p:sp>
      <p:sp>
        <p:nvSpPr>
          <p:cNvPr id="5" name="Text Box 3"/>
          <p:cNvSpPr txBox="1">
            <a:spLocks noChangeArrowheads="1"/>
          </p:cNvSpPr>
          <p:nvPr/>
        </p:nvSpPr>
        <p:spPr bwMode="auto">
          <a:xfrm>
            <a:off x="179512" y="6021288"/>
            <a:ext cx="8712968" cy="830997"/>
          </a:xfrm>
          <a:prstGeom prst="rect">
            <a:avLst/>
          </a:prstGeom>
          <a:noFill/>
          <a:ln w="9525">
            <a:noFill/>
            <a:miter lim="800000"/>
            <a:headEnd/>
            <a:tailEnd/>
          </a:ln>
        </p:spPr>
        <p:txBody>
          <a:bodyPr wrap="square">
            <a:spAutoFit/>
          </a:bodyPr>
          <a:lstStyle/>
          <a:p>
            <a:pPr algn="ctr" eaLnBrk="0" hangingPunct="0"/>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İLK KURULAN MESCİT HZ. ADEM İLE TEMELLENİR, HZ. İBRAHİM VE İSMAİL İLE ŞEKİLLENİR VE SONRA…</a:t>
            </a:r>
          </a:p>
        </p:txBody>
      </p:sp>
    </p:spTree>
    <p:extLst>
      <p:ext uri="{BB962C8B-B14F-4D97-AF65-F5344CB8AC3E}">
        <p14:creationId xmlns:p14="http://schemas.microsoft.com/office/powerpoint/2010/main" val="130426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şavşat müftülüğü\Desktop\ISRA VE MİRAC\İSRA RESİMLER\mescidi_aksa_20100303_12330607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3" y="0"/>
            <a:ext cx="91744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 y="6362164"/>
            <a:ext cx="9215290" cy="5232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eaLnBrk="0" hangingPunct="0"/>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2. KURULAN MESCİT MESCİD-İ AKSA</a:t>
            </a:r>
          </a:p>
        </p:txBody>
      </p:sp>
    </p:spTree>
    <p:extLst>
      <p:ext uri="{BB962C8B-B14F-4D97-AF65-F5344CB8AC3E}">
        <p14:creationId xmlns:p14="http://schemas.microsoft.com/office/powerpoint/2010/main" val="1893411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hurriyet.de/_img/i/r/news/0905/3334908_313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337"/>
            <a:ext cx="9212185" cy="58979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muftuluk\Desktop\MASAÜSTÜ\İDRİS YAVUZYİĞİT\VAAZLAR\idris\SEMİNERLER\HAC İDRİS YAVUZYİĞİT\HAC RESİMLERİ\RESİMLER\MESCİDİ NEBİ PRO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389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1" y="6362164"/>
            <a:ext cx="9215290" cy="52322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p>
            <a:pPr algn="ctr" eaLnBrk="0" hangingPunct="0"/>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3. KURULAN MESCİT MESCİD-İ NEBEVİ</a:t>
            </a:r>
          </a:p>
        </p:txBody>
      </p:sp>
    </p:spTree>
    <p:extLst>
      <p:ext uri="{BB962C8B-B14F-4D97-AF65-F5344CB8AC3E}">
        <p14:creationId xmlns:p14="http://schemas.microsoft.com/office/powerpoint/2010/main" val="12023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610"/>
            <a:ext cx="9036496" cy="707886"/>
          </a:xfrm>
          <a:prstGeom prst="rect">
            <a:avLst/>
          </a:prstGeom>
          <a:noFill/>
          <a:ln w="9525">
            <a:noFill/>
            <a:miter lim="800000"/>
            <a:headEnd/>
            <a:tailEnd/>
          </a:ln>
        </p:spPr>
        <p:txBody>
          <a:bodyPr wrap="square">
            <a:spAutoFit/>
          </a:bodyPr>
          <a:lstStyle/>
          <a:p>
            <a:pPr algn="just" fontAlgn="base"/>
            <a:r>
              <a:rPr lang="tr-TR" sz="4000" b="1" dirty="0" smtClean="0">
                <a:solidFill>
                  <a:schemeClr val="accent6">
                    <a:lumMod val="50000"/>
                  </a:schemeClr>
                </a:solidFill>
                <a:effectLst>
                  <a:outerShdw blurRad="38100" dist="38100" dir="2700000" algn="tl">
                    <a:srgbClr val="000000">
                      <a:alpha val="43137"/>
                    </a:srgbClr>
                  </a:outerShdw>
                </a:effectLst>
              </a:rPr>
              <a:t>“Cami Merkezli </a:t>
            </a:r>
            <a:r>
              <a:rPr lang="tr-TR" sz="4000" b="1" dirty="0" smtClean="0">
                <a:solidFill>
                  <a:schemeClr val="accent6">
                    <a:lumMod val="50000"/>
                  </a:schemeClr>
                </a:solidFill>
                <a:effectLst>
                  <a:outerShdw blurRad="38100" dist="38100" dir="2700000" algn="tl">
                    <a:srgbClr val="000000">
                      <a:alpha val="43137"/>
                    </a:srgbClr>
                  </a:outerShdw>
                </a:effectLst>
              </a:rPr>
              <a:t>Bir </a:t>
            </a:r>
            <a:r>
              <a:rPr lang="tr-TR" sz="4000" b="1" dirty="0" smtClean="0">
                <a:solidFill>
                  <a:schemeClr val="accent6">
                    <a:lumMod val="50000"/>
                  </a:schemeClr>
                </a:solidFill>
                <a:effectLst>
                  <a:outerShdw blurRad="38100" dist="38100" dir="2700000" algn="tl">
                    <a:srgbClr val="000000">
                      <a:alpha val="43137"/>
                    </a:srgbClr>
                  </a:outerShdw>
                </a:effectLst>
              </a:rPr>
              <a:t>Hayat”: Ayasofya </a:t>
            </a:r>
            <a:endParaRPr lang="tr-TR" sz="4000" b="1" dirty="0">
              <a:solidFill>
                <a:schemeClr val="accent6">
                  <a:lumMod val="50000"/>
                </a:schemeClr>
              </a:solidFill>
              <a:effectLst>
                <a:outerShdw blurRad="38100" dist="38100" dir="2700000" algn="tl">
                  <a:srgbClr val="000000">
                    <a:alpha val="43137"/>
                  </a:srgbClr>
                </a:outerShdw>
              </a:effectLst>
            </a:endParaRPr>
          </a:p>
        </p:txBody>
      </p:sp>
      <p:pic>
        <p:nvPicPr>
          <p:cNvPr id="1026" name="Picture 2" descr="Ayasofya Camii (Ayasofya-i Kebir) (Tarihi, Fotoğraflar, Nasıl Gidil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8679"/>
            <a:ext cx="9144000" cy="598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667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610"/>
            <a:ext cx="9036496" cy="707886"/>
          </a:xfrm>
          <a:prstGeom prst="rect">
            <a:avLst/>
          </a:prstGeom>
          <a:noFill/>
          <a:ln w="9525">
            <a:noFill/>
            <a:miter lim="800000"/>
            <a:headEnd/>
            <a:tailEnd/>
          </a:ln>
        </p:spPr>
        <p:txBody>
          <a:bodyPr wrap="square">
            <a:spAutoFit/>
          </a:bodyPr>
          <a:lstStyle/>
          <a:p>
            <a:pPr algn="just" fontAlgn="base"/>
            <a:r>
              <a:rPr lang="tr-TR" sz="4000" b="1" dirty="0" smtClean="0">
                <a:solidFill>
                  <a:schemeClr val="accent6">
                    <a:lumMod val="50000"/>
                  </a:schemeClr>
                </a:solidFill>
                <a:effectLst>
                  <a:outerShdw blurRad="38100" dist="38100" dir="2700000" algn="tl">
                    <a:srgbClr val="000000">
                      <a:alpha val="43137"/>
                    </a:srgbClr>
                  </a:outerShdw>
                </a:effectLst>
              </a:rPr>
              <a:t>“Cami Merkezli </a:t>
            </a:r>
            <a:r>
              <a:rPr lang="tr-TR" sz="4000" b="1" dirty="0">
                <a:solidFill>
                  <a:schemeClr val="accent6">
                    <a:lumMod val="50000"/>
                  </a:schemeClr>
                </a:solidFill>
                <a:effectLst>
                  <a:outerShdw blurRad="38100" dist="38100" dir="2700000" algn="tl">
                    <a:srgbClr val="000000">
                      <a:alpha val="43137"/>
                    </a:srgbClr>
                  </a:outerShdw>
                </a:effectLst>
              </a:rPr>
              <a:t>Bir </a:t>
            </a:r>
            <a:r>
              <a:rPr lang="tr-TR" sz="4000" b="1" dirty="0" smtClean="0">
                <a:solidFill>
                  <a:schemeClr val="accent6">
                    <a:lumMod val="50000"/>
                  </a:schemeClr>
                </a:solidFill>
                <a:effectLst>
                  <a:outerShdw blurRad="38100" dist="38100" dir="2700000" algn="tl">
                    <a:srgbClr val="000000">
                      <a:alpha val="43137"/>
                    </a:srgbClr>
                  </a:outerShdw>
                </a:effectLst>
              </a:rPr>
              <a:t>Hayat”: Ulu Camii </a:t>
            </a:r>
            <a:endParaRPr lang="tr-TR" sz="4000" b="1" dirty="0">
              <a:solidFill>
                <a:schemeClr val="accent6">
                  <a:lumMod val="50000"/>
                </a:schemeClr>
              </a:solidFill>
              <a:effectLst>
                <a:outerShdw blurRad="38100" dist="38100" dir="2700000" algn="tl">
                  <a:srgbClr val="000000">
                    <a:alpha val="43137"/>
                  </a:srgbClr>
                </a:outerShdw>
              </a:effectLst>
            </a:endParaRPr>
          </a:p>
        </p:txBody>
      </p:sp>
      <p:pic>
        <p:nvPicPr>
          <p:cNvPr id="2050" name="Picture 2" descr="TARİHE YOLCULUK İZNİK-TRİLYE-BURSA | İstanb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0395"/>
            <a:ext cx="9144000" cy="609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841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üleymaniy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100"/>
            <a:ext cx="9144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0" y="-14610"/>
            <a:ext cx="9036496" cy="707886"/>
          </a:xfrm>
          <a:prstGeom prst="rect">
            <a:avLst/>
          </a:prstGeom>
          <a:noFill/>
          <a:ln w="9525">
            <a:noFill/>
            <a:miter lim="800000"/>
            <a:headEnd/>
            <a:tailEnd/>
          </a:ln>
        </p:spPr>
        <p:txBody>
          <a:bodyPr wrap="square">
            <a:spAutoFit/>
          </a:bodyPr>
          <a:lstStyle/>
          <a:p>
            <a:pPr algn="just" fontAlgn="base"/>
            <a:r>
              <a:rPr lang="tr-TR" sz="4000" b="1" dirty="0" smtClean="0">
                <a:solidFill>
                  <a:schemeClr val="accent6">
                    <a:lumMod val="50000"/>
                  </a:schemeClr>
                </a:solidFill>
                <a:effectLst>
                  <a:outerShdw blurRad="38100" dist="38100" dir="2700000" algn="tl">
                    <a:srgbClr val="000000">
                      <a:alpha val="43137"/>
                    </a:srgbClr>
                  </a:outerShdw>
                </a:effectLst>
              </a:rPr>
              <a:t>“Cami Merkezli </a:t>
            </a:r>
            <a:r>
              <a:rPr lang="tr-TR" sz="4000" b="1" dirty="0">
                <a:solidFill>
                  <a:schemeClr val="accent6">
                    <a:lumMod val="50000"/>
                  </a:schemeClr>
                </a:solidFill>
                <a:effectLst>
                  <a:outerShdw blurRad="38100" dist="38100" dir="2700000" algn="tl">
                    <a:srgbClr val="000000">
                      <a:alpha val="43137"/>
                    </a:srgbClr>
                  </a:outerShdw>
                </a:effectLst>
              </a:rPr>
              <a:t>Bir </a:t>
            </a:r>
            <a:r>
              <a:rPr lang="tr-TR" sz="4000" b="1" dirty="0" smtClean="0">
                <a:solidFill>
                  <a:schemeClr val="accent6">
                    <a:lumMod val="50000"/>
                  </a:schemeClr>
                </a:solidFill>
                <a:effectLst>
                  <a:outerShdw blurRad="38100" dist="38100" dir="2700000" algn="tl">
                    <a:srgbClr val="000000">
                      <a:alpha val="43137"/>
                    </a:srgbClr>
                  </a:outerShdw>
                </a:effectLst>
              </a:rPr>
              <a:t>Hayat”: Süleymaniye </a:t>
            </a:r>
            <a:endParaRPr lang="tr-TR" sz="4000" b="1"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710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610"/>
            <a:ext cx="9036496" cy="769441"/>
          </a:xfrm>
          <a:prstGeom prst="rect">
            <a:avLst/>
          </a:prstGeom>
          <a:noFill/>
          <a:ln w="9525">
            <a:noFill/>
            <a:miter lim="800000"/>
            <a:headEnd/>
            <a:tailEnd/>
          </a:ln>
        </p:spPr>
        <p:txBody>
          <a:bodyPr wrap="square">
            <a:spAutoFit/>
          </a:bodyPr>
          <a:lstStyle/>
          <a:p>
            <a:pPr algn="just" fontAlgn="base"/>
            <a:r>
              <a:rPr lang="tr-TR" sz="4400" b="1" dirty="0" smtClean="0">
                <a:solidFill>
                  <a:schemeClr val="accent6">
                    <a:lumMod val="50000"/>
                  </a:schemeClr>
                </a:solidFill>
                <a:effectLst>
                  <a:outerShdw blurRad="38100" dist="38100" dir="2700000" algn="tl">
                    <a:srgbClr val="000000">
                      <a:alpha val="43137"/>
                    </a:srgbClr>
                  </a:outerShdw>
                </a:effectLst>
              </a:rPr>
              <a:t>“Cami Merkezli </a:t>
            </a:r>
            <a:r>
              <a:rPr lang="tr-TR" sz="4400" b="1" dirty="0">
                <a:solidFill>
                  <a:schemeClr val="accent6">
                    <a:lumMod val="50000"/>
                  </a:schemeClr>
                </a:solidFill>
                <a:effectLst>
                  <a:outerShdw blurRad="38100" dist="38100" dir="2700000" algn="tl">
                    <a:srgbClr val="000000">
                      <a:alpha val="43137"/>
                    </a:srgbClr>
                  </a:outerShdw>
                </a:effectLst>
              </a:rPr>
              <a:t>Bir </a:t>
            </a:r>
            <a:r>
              <a:rPr lang="tr-TR" sz="4400" b="1" dirty="0">
                <a:solidFill>
                  <a:schemeClr val="accent6">
                    <a:lumMod val="50000"/>
                  </a:schemeClr>
                </a:solidFill>
                <a:effectLst>
                  <a:outerShdw blurRad="38100" dist="38100" dir="2700000" algn="tl">
                    <a:srgbClr val="000000">
                      <a:alpha val="43137"/>
                    </a:srgbClr>
                  </a:outerShdw>
                </a:effectLst>
              </a:rPr>
              <a:t>Hayat</a:t>
            </a:r>
            <a:r>
              <a:rPr lang="tr-TR" sz="4400" b="1" dirty="0" smtClean="0">
                <a:solidFill>
                  <a:schemeClr val="accent6">
                    <a:lumMod val="50000"/>
                  </a:schemeClr>
                </a:solidFill>
                <a:effectLst>
                  <a:outerShdw blurRad="38100" dist="38100" dir="2700000" algn="tl">
                    <a:srgbClr val="000000">
                      <a:alpha val="43137"/>
                    </a:srgbClr>
                  </a:outerShdw>
                </a:effectLst>
              </a:rPr>
              <a:t>”: Fatih </a:t>
            </a:r>
            <a:endParaRPr lang="tr-TR" sz="4400" b="1" dirty="0">
              <a:solidFill>
                <a:schemeClr val="accent6">
                  <a:lumMod val="50000"/>
                </a:schemeClr>
              </a:solidFill>
              <a:effectLst>
                <a:outerShdw blurRad="38100" dist="38100" dir="2700000" algn="tl">
                  <a:srgbClr val="000000">
                    <a:alpha val="43137"/>
                  </a:srgbClr>
                </a:outerShdw>
              </a:effectLst>
            </a:endParaRPr>
          </a:p>
        </p:txBody>
      </p:sp>
      <p:pic>
        <p:nvPicPr>
          <p:cNvPr id="3074" name="Picture 2" descr="fatih medrese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89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4610"/>
            <a:ext cx="9036496" cy="830997"/>
          </a:xfrm>
          <a:prstGeom prst="rect">
            <a:avLst/>
          </a:prstGeom>
          <a:noFill/>
          <a:ln w="9525">
            <a:noFill/>
            <a:miter lim="800000"/>
            <a:headEnd/>
            <a:tailEnd/>
          </a:ln>
        </p:spPr>
        <p:txBody>
          <a:bodyPr wrap="square">
            <a:spAutoFit/>
          </a:bodyPr>
          <a:lstStyle/>
          <a:p>
            <a:pPr algn="ctr" fontAlgn="base"/>
            <a:r>
              <a:rPr lang="tr-TR" sz="4800" b="1" dirty="0" smtClean="0">
                <a:solidFill>
                  <a:schemeClr val="accent6">
                    <a:lumMod val="50000"/>
                  </a:schemeClr>
                </a:solidFill>
                <a:effectLst>
                  <a:outerShdw blurRad="38100" dist="38100" dir="2700000" algn="tl">
                    <a:srgbClr val="000000">
                      <a:alpha val="43137"/>
                    </a:srgbClr>
                  </a:outerShdw>
                </a:effectLst>
              </a:rPr>
              <a:t>“CAMİ MERKEZLİ </a:t>
            </a:r>
            <a:r>
              <a:rPr lang="tr-TR" sz="4800" b="1" dirty="0" smtClean="0">
                <a:solidFill>
                  <a:schemeClr val="accent6">
                    <a:lumMod val="50000"/>
                  </a:schemeClr>
                </a:solidFill>
                <a:effectLst>
                  <a:outerShdw blurRad="38100" dist="38100" dir="2700000" algn="tl">
                    <a:srgbClr val="000000">
                      <a:alpha val="43137"/>
                    </a:srgbClr>
                  </a:outerShdw>
                </a:effectLst>
              </a:rPr>
              <a:t>BİR HAYAT</a:t>
            </a:r>
            <a:r>
              <a:rPr lang="tr-TR" sz="4800" b="1" dirty="0" smtClean="0">
                <a:solidFill>
                  <a:schemeClr val="accent6">
                    <a:lumMod val="50000"/>
                  </a:schemeClr>
                </a:solidFill>
                <a:effectLst>
                  <a:outerShdw blurRad="38100" dist="38100" dir="2700000" algn="tl">
                    <a:srgbClr val="000000">
                      <a:alpha val="43137"/>
                    </a:srgbClr>
                  </a:outerShdw>
                </a:effectLst>
              </a:rPr>
              <a:t>” </a:t>
            </a:r>
            <a:endParaRPr lang="tr-TR" sz="4800" b="1" dirty="0">
              <a:solidFill>
                <a:schemeClr val="accent6">
                  <a:lumMod val="50000"/>
                </a:schemeClr>
              </a:solidFill>
              <a:effectLst>
                <a:outerShdw blurRad="38100" dist="38100" dir="2700000" algn="tl">
                  <a:srgbClr val="000000">
                    <a:alpha val="43137"/>
                  </a:srgbClr>
                </a:outerShdw>
              </a:effectLst>
            </a:endParaRPr>
          </a:p>
        </p:txBody>
      </p:sp>
      <p:sp>
        <p:nvSpPr>
          <p:cNvPr id="6" name="5 Dikdörtgen"/>
          <p:cNvSpPr/>
          <p:nvPr/>
        </p:nvSpPr>
        <p:spPr>
          <a:xfrm>
            <a:off x="179512" y="1102677"/>
            <a:ext cx="8856984" cy="3982507"/>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base"/>
            <a:r>
              <a:rPr lang="tr-TR" sz="2400" dirty="0" smtClean="0">
                <a:solidFill>
                  <a:schemeClr val="tx1"/>
                </a:solidFill>
                <a:latin typeface="Times New Roman" panose="02020603050405020304" pitchFamily="18" charset="0"/>
                <a:cs typeface="Times New Roman" panose="02020603050405020304" pitchFamily="18" charset="0"/>
              </a:rPr>
              <a:t>Ecdadımız bir şehri imar ederken </a:t>
            </a:r>
            <a:r>
              <a:rPr lang="tr-TR" sz="2400" b="1" dirty="0" smtClean="0">
                <a:solidFill>
                  <a:srgbClr val="FF0000"/>
                </a:solidFill>
                <a:latin typeface="Times New Roman" panose="02020603050405020304" pitchFamily="18" charset="0"/>
                <a:cs typeface="Times New Roman" panose="02020603050405020304" pitchFamily="18" charset="0"/>
              </a:rPr>
              <a:t>Merkeze Camiyi almış</a:t>
            </a:r>
            <a:r>
              <a:rPr lang="tr-TR" sz="2400" dirty="0" smtClean="0">
                <a:solidFill>
                  <a:schemeClr val="tx1"/>
                </a:solidFill>
                <a:latin typeface="Times New Roman" panose="02020603050405020304" pitchFamily="18" charset="0"/>
                <a:cs typeface="Times New Roman" panose="02020603050405020304" pitchFamily="18" charset="0"/>
              </a:rPr>
              <a:t>, geniş bir </a:t>
            </a:r>
            <a:r>
              <a:rPr lang="tr-TR" sz="2400" b="1" dirty="0" smtClean="0">
                <a:solidFill>
                  <a:schemeClr val="tx1"/>
                </a:solidFill>
                <a:latin typeface="Times New Roman" panose="02020603050405020304" pitchFamily="18" charset="0"/>
                <a:cs typeface="Times New Roman" panose="02020603050405020304" pitchFamily="18" charset="0"/>
              </a:rPr>
              <a:t>avlunun</a:t>
            </a:r>
            <a:r>
              <a:rPr lang="tr-TR" sz="2400" dirty="0" smtClean="0">
                <a:solidFill>
                  <a:schemeClr val="tx1"/>
                </a:solidFill>
                <a:latin typeface="Times New Roman" panose="02020603050405020304" pitchFamily="18" charset="0"/>
                <a:cs typeface="Times New Roman" panose="02020603050405020304" pitchFamily="18" charset="0"/>
              </a:rPr>
              <a:t> etrafına </a:t>
            </a:r>
            <a:r>
              <a:rPr lang="tr-TR" sz="2400" b="1" dirty="0" smtClean="0">
                <a:solidFill>
                  <a:srgbClr val="FF0000"/>
                </a:solidFill>
                <a:latin typeface="Times New Roman" panose="02020603050405020304" pitchFamily="18" charset="0"/>
                <a:cs typeface="Times New Roman" panose="02020603050405020304" pitchFamily="18" charset="0"/>
              </a:rPr>
              <a:t>eğitim haneleri (Medrese), </a:t>
            </a:r>
            <a:r>
              <a:rPr lang="tr-TR" sz="2400" dirty="0" smtClean="0">
                <a:solidFill>
                  <a:schemeClr val="tx1"/>
                </a:solidFill>
                <a:latin typeface="Times New Roman" panose="02020603050405020304" pitchFamily="18" charset="0"/>
                <a:cs typeface="Times New Roman" panose="02020603050405020304" pitchFamily="18" charset="0"/>
              </a:rPr>
              <a:t>bir tarafına </a:t>
            </a:r>
            <a:r>
              <a:rPr lang="tr-TR" sz="2400" b="1" dirty="0" smtClean="0">
                <a:solidFill>
                  <a:srgbClr val="FF0000"/>
                </a:solidFill>
                <a:latin typeface="Times New Roman" panose="02020603050405020304" pitchFamily="18" charset="0"/>
                <a:cs typeface="Times New Roman" panose="02020603050405020304" pitchFamily="18" charset="0"/>
              </a:rPr>
              <a:t>aşevini</a:t>
            </a:r>
            <a:r>
              <a:rPr lang="tr-TR" sz="2400" dirty="0" smtClean="0">
                <a:solidFill>
                  <a:schemeClr val="tx1"/>
                </a:solidFill>
                <a:latin typeface="Times New Roman" panose="02020603050405020304" pitchFamily="18" charset="0"/>
                <a:cs typeface="Times New Roman" panose="02020603050405020304" pitchFamily="18" charset="0"/>
              </a:rPr>
              <a:t>, kıble istikametine doğru </a:t>
            </a:r>
            <a:r>
              <a:rPr lang="tr-TR" sz="2400" b="1" dirty="0" smtClean="0">
                <a:solidFill>
                  <a:srgbClr val="FF0000"/>
                </a:solidFill>
                <a:latin typeface="Times New Roman" panose="02020603050405020304" pitchFamily="18" charset="0"/>
                <a:cs typeface="Times New Roman" panose="02020603050405020304" pitchFamily="18" charset="0"/>
              </a:rPr>
              <a:t>mezarlığı</a:t>
            </a:r>
            <a:r>
              <a:rPr lang="tr-TR" sz="2400" dirty="0" smtClean="0">
                <a:solidFill>
                  <a:schemeClr val="tx1"/>
                </a:solidFill>
                <a:latin typeface="Times New Roman" panose="02020603050405020304" pitchFamily="18" charset="0"/>
                <a:cs typeface="Times New Roman" panose="02020603050405020304" pitchFamily="18" charset="0"/>
              </a:rPr>
              <a:t>, bunları çevreleyen alana </a:t>
            </a:r>
            <a:r>
              <a:rPr lang="tr-TR" sz="2400" b="1" dirty="0" smtClean="0">
                <a:solidFill>
                  <a:srgbClr val="FF0000"/>
                </a:solidFill>
                <a:latin typeface="Times New Roman" panose="02020603050405020304" pitchFamily="18" charset="0"/>
                <a:cs typeface="Times New Roman" panose="02020603050405020304" pitchFamily="18" charset="0"/>
              </a:rPr>
              <a:t>ticaret haneleri </a:t>
            </a:r>
            <a:r>
              <a:rPr lang="tr-TR" sz="2400" dirty="0" smtClean="0">
                <a:solidFill>
                  <a:schemeClr val="tx1"/>
                </a:solidFill>
                <a:latin typeface="Times New Roman" panose="02020603050405020304" pitchFamily="18" charset="0"/>
                <a:cs typeface="Times New Roman" panose="02020603050405020304" pitchFamily="18" charset="0"/>
              </a:rPr>
              <a:t>ve en son </a:t>
            </a:r>
            <a:r>
              <a:rPr lang="tr-TR" sz="2400" b="1" dirty="0" smtClean="0">
                <a:solidFill>
                  <a:srgbClr val="FF0000"/>
                </a:solidFill>
                <a:latin typeface="Times New Roman" panose="02020603050405020304" pitchFamily="18" charset="0"/>
                <a:cs typeface="Times New Roman" panose="02020603050405020304" pitchFamily="18" charset="0"/>
              </a:rPr>
              <a:t>evleri</a:t>
            </a:r>
            <a:r>
              <a:rPr lang="tr-TR" sz="2400" dirty="0" smtClean="0">
                <a:solidFill>
                  <a:srgbClr val="FF0000"/>
                </a:solidFill>
                <a:latin typeface="Times New Roman" panose="02020603050405020304" pitchFamily="18" charset="0"/>
                <a:cs typeface="Times New Roman" panose="02020603050405020304" pitchFamily="18" charset="0"/>
              </a:rPr>
              <a:t> </a:t>
            </a:r>
            <a:r>
              <a:rPr lang="tr-TR" sz="2400" dirty="0" smtClean="0">
                <a:solidFill>
                  <a:schemeClr val="tx1"/>
                </a:solidFill>
                <a:latin typeface="Times New Roman" panose="02020603050405020304" pitchFamily="18" charset="0"/>
                <a:cs typeface="Times New Roman" panose="02020603050405020304" pitchFamily="18" charset="0"/>
              </a:rPr>
              <a:t>yerleştirmiştir.</a:t>
            </a:r>
          </a:p>
          <a:p>
            <a:pPr algn="just" fontAlgn="base"/>
            <a:endParaRPr lang="tr-TR" sz="2400" dirty="0" smtClean="0">
              <a:solidFill>
                <a:schemeClr val="tx1"/>
              </a:solidFill>
              <a:latin typeface="Times New Roman" panose="02020603050405020304" pitchFamily="18" charset="0"/>
              <a:cs typeface="Times New Roman" panose="02020603050405020304" pitchFamily="18" charset="0"/>
            </a:endParaRPr>
          </a:p>
          <a:p>
            <a:pPr marL="800100" lvl="1" indent="-342900" fontAlgn="base">
              <a:buFont typeface="Arial" panose="020B0604020202020204" pitchFamily="34" charset="0"/>
              <a:buChar char="•"/>
            </a:pPr>
            <a:r>
              <a:rPr lang="tr-TR" sz="2400" b="1" dirty="0" smtClean="0">
                <a:solidFill>
                  <a:srgbClr val="002060"/>
                </a:solidFill>
                <a:cs typeface="Times New Roman" panose="02020603050405020304" pitchFamily="18" charset="0"/>
              </a:rPr>
              <a:t>5 vakit bütünleşmenin eğitimle tamamlanabileceğini</a:t>
            </a:r>
          </a:p>
          <a:p>
            <a:pPr marL="800100" lvl="1" indent="-342900" fontAlgn="base">
              <a:buFont typeface="Arial" panose="020B0604020202020204" pitchFamily="34" charset="0"/>
              <a:buChar char="•"/>
            </a:pPr>
            <a:r>
              <a:rPr lang="tr-TR" sz="2400" b="1" dirty="0" smtClean="0">
                <a:solidFill>
                  <a:srgbClr val="00B050"/>
                </a:solidFill>
                <a:cs typeface="Times New Roman" panose="02020603050405020304" pitchFamily="18" charset="0"/>
              </a:rPr>
              <a:t>ticaretin dini, vicdani ve ilmi boyutlarıyla yapılacağını, </a:t>
            </a:r>
          </a:p>
          <a:p>
            <a:pPr marL="800100" lvl="1" indent="-342900" fontAlgn="base">
              <a:buFont typeface="Arial" panose="020B0604020202020204" pitchFamily="34" charset="0"/>
              <a:buChar char="•"/>
            </a:pPr>
            <a:r>
              <a:rPr lang="tr-TR" sz="2400" b="1" dirty="0" smtClean="0">
                <a:solidFill>
                  <a:srgbClr val="7030A0"/>
                </a:solidFill>
                <a:cs typeface="Times New Roman" panose="02020603050405020304" pitchFamily="18" charset="0"/>
              </a:rPr>
              <a:t>toplumun ihtiyaç duyan kesimlerinin yanında ve yardımında olmamız gerektiğini, </a:t>
            </a:r>
          </a:p>
          <a:p>
            <a:pPr marL="800100" lvl="1" indent="-342900" fontAlgn="base">
              <a:buFont typeface="Arial" panose="020B0604020202020204" pitchFamily="34" charset="0"/>
              <a:buChar char="•"/>
            </a:pPr>
            <a:r>
              <a:rPr lang="tr-TR" sz="2400" b="1" dirty="0" smtClean="0">
                <a:solidFill>
                  <a:srgbClr val="002060"/>
                </a:solidFill>
                <a:cs typeface="Times New Roman" panose="02020603050405020304" pitchFamily="18" charset="0"/>
              </a:rPr>
              <a:t>bir gün ölüm olduğunu, dünyada yapıp ettiklerimizin hesabının verileceğini göstermektedir.</a:t>
            </a:r>
          </a:p>
        </p:txBody>
      </p:sp>
    </p:spTree>
    <p:extLst>
      <p:ext uri="{BB962C8B-B14F-4D97-AF65-F5344CB8AC3E}">
        <p14:creationId xmlns:p14="http://schemas.microsoft.com/office/powerpoint/2010/main" val="252546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0" y="44624"/>
            <a:ext cx="9144000" cy="584775"/>
          </a:xfrm>
          <a:prstGeom prst="rect">
            <a:avLst/>
          </a:prstGeom>
          <a:noFill/>
          <a:ln w="9525">
            <a:noFill/>
            <a:miter lim="800000"/>
            <a:headEnd/>
            <a:tailEnd/>
          </a:ln>
        </p:spPr>
        <p:txBody>
          <a:bodyPr wrap="square">
            <a:spAutoFit/>
          </a:bodyPr>
          <a:lstStyle/>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 CAMİLER VE DİN GÖREVLİLERİ HAFTASI</a:t>
            </a:r>
          </a:p>
        </p:txBody>
      </p:sp>
      <p:sp>
        <p:nvSpPr>
          <p:cNvPr id="10" name="5 Dikdörtgen"/>
          <p:cNvSpPr/>
          <p:nvPr/>
        </p:nvSpPr>
        <p:spPr>
          <a:xfrm>
            <a:off x="179512" y="557391"/>
            <a:ext cx="8712968" cy="3519681"/>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b="1" dirty="0">
                <a:solidFill>
                  <a:schemeClr val="tx1"/>
                </a:solidFill>
              </a:rPr>
              <a:t>Diyanet İşleri Başkanlığımız tarafından</a:t>
            </a:r>
            <a:endParaRPr lang="tr-TR" sz="3200" dirty="0">
              <a:solidFill>
                <a:schemeClr val="tx1"/>
              </a:solidFill>
            </a:endParaRPr>
          </a:p>
          <a:p>
            <a:pPr algn="just"/>
            <a:r>
              <a:rPr lang="tr-TR" sz="3200" dirty="0">
                <a:solidFill>
                  <a:schemeClr val="tx1"/>
                </a:solidFill>
              </a:rPr>
              <a:t>1986 yılından itibaren 01-07 Ekim tarihleri arası </a:t>
            </a:r>
            <a:r>
              <a:rPr lang="tr-TR" sz="3200" b="1" dirty="0">
                <a:solidFill>
                  <a:srgbClr val="FF0000"/>
                </a:solidFill>
                <a:effectLst>
                  <a:outerShdw blurRad="38100" dist="38100" dir="2700000" algn="tl">
                    <a:srgbClr val="000000">
                      <a:alpha val="43137"/>
                    </a:srgbClr>
                  </a:outerShdw>
                </a:effectLst>
              </a:rPr>
              <a:t>“Camiler Haftası” </a:t>
            </a:r>
            <a:r>
              <a:rPr lang="tr-TR" sz="3200" dirty="0">
                <a:solidFill>
                  <a:schemeClr val="tx1"/>
                </a:solidFill>
              </a:rPr>
              <a:t>olarak kutlanmaya başlanmıştır.</a:t>
            </a:r>
          </a:p>
          <a:p>
            <a:pPr algn="just"/>
            <a:r>
              <a:rPr lang="tr-TR" sz="3200" dirty="0">
                <a:solidFill>
                  <a:schemeClr val="tx1"/>
                </a:solidFill>
              </a:rPr>
              <a:t>2003 yılından itibaren haftanın ismi </a:t>
            </a:r>
            <a:r>
              <a:rPr lang="tr-TR" sz="3200" b="1" dirty="0">
                <a:solidFill>
                  <a:srgbClr val="FF0000"/>
                </a:solidFill>
                <a:effectLst>
                  <a:outerShdw blurRad="38100" dist="38100" dir="2700000" algn="tl">
                    <a:srgbClr val="000000">
                      <a:alpha val="43137"/>
                    </a:srgbClr>
                  </a:outerShdw>
                </a:effectLst>
              </a:rPr>
              <a:t>“Camiler ve Din Görevlileri Haftası”</a:t>
            </a:r>
            <a:r>
              <a:rPr lang="tr-TR" sz="3200" dirty="0">
                <a:solidFill>
                  <a:schemeClr val="tx1"/>
                </a:solidFill>
              </a:rPr>
              <a:t> olarak </a:t>
            </a:r>
            <a:r>
              <a:rPr lang="tr-TR" sz="3200" dirty="0" smtClean="0">
                <a:solidFill>
                  <a:schemeClr val="tx1"/>
                </a:solidFill>
              </a:rPr>
              <a:t>değiştirilmiştir. </a:t>
            </a:r>
            <a:endParaRPr lang="tr-TR" sz="3200" dirty="0">
              <a:solidFill>
                <a:schemeClr val="tx1"/>
              </a:solidFill>
            </a:endParaRPr>
          </a:p>
        </p:txBody>
      </p:sp>
    </p:spTree>
    <p:extLst>
      <p:ext uri="{BB962C8B-B14F-4D97-AF65-F5344CB8AC3E}">
        <p14:creationId xmlns:p14="http://schemas.microsoft.com/office/powerpoint/2010/main" val="608633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E677A62-57FD-4C93-B48C-AC9FA0E2D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4 Dikdörtgen"/>
          <p:cNvSpPr/>
          <p:nvPr/>
        </p:nvSpPr>
        <p:spPr>
          <a:xfrm>
            <a:off x="611560" y="620688"/>
            <a:ext cx="792088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fontAlgn="base"/>
            <a:r>
              <a:rPr lang="tr-TR" sz="4800" b="1" dirty="0">
                <a:solidFill>
                  <a:srgbClr val="FFA500"/>
                </a:solidFill>
                <a:effectLst>
                  <a:outerShdw blurRad="38100" dist="38100" dir="2700000" algn="tl">
                    <a:srgbClr val="000000">
                      <a:alpha val="43137"/>
                    </a:srgbClr>
                  </a:outerShdw>
                </a:effectLst>
              </a:rPr>
              <a:t>“Tarihte İsmini Duyup Gıptayla Baktığımız </a:t>
            </a:r>
            <a:r>
              <a:rPr lang="tr-TR" sz="4800" b="1" dirty="0" smtClean="0">
                <a:solidFill>
                  <a:srgbClr val="FFA500"/>
                </a:solidFill>
                <a:effectLst>
                  <a:outerShdw blurRad="38100" dist="38100" dir="2700000" algn="tl">
                    <a:srgbClr val="000000">
                      <a:alpha val="43137"/>
                    </a:srgbClr>
                  </a:outerShdw>
                </a:effectLst>
              </a:rPr>
              <a:t>Hocalar</a:t>
            </a:r>
          </a:p>
          <a:p>
            <a:pPr algn="ctr" fontAlgn="base"/>
            <a:r>
              <a:rPr lang="tr-TR" sz="2000" dirty="0">
                <a:solidFill>
                  <a:schemeClr val="bg1"/>
                </a:solidFill>
              </a:rPr>
              <a:t>Gönenli Mehmet Efendi, Abdurrahman Gürses, </a:t>
            </a:r>
            <a:endParaRPr lang="tr-TR" sz="2000" dirty="0" smtClean="0">
              <a:solidFill>
                <a:schemeClr val="bg1"/>
              </a:solidFill>
            </a:endParaRPr>
          </a:p>
          <a:p>
            <a:pPr algn="ctr" fontAlgn="base"/>
            <a:r>
              <a:rPr lang="tr-TR" sz="2000" dirty="0" smtClean="0">
                <a:solidFill>
                  <a:schemeClr val="bg1"/>
                </a:solidFill>
              </a:rPr>
              <a:t>Mehmet </a:t>
            </a:r>
            <a:r>
              <a:rPr lang="tr-TR" sz="2000" dirty="0">
                <a:solidFill>
                  <a:schemeClr val="bg1"/>
                </a:solidFill>
              </a:rPr>
              <a:t>Rüştü </a:t>
            </a:r>
            <a:r>
              <a:rPr lang="tr-TR" sz="2000" dirty="0" err="1">
                <a:solidFill>
                  <a:schemeClr val="bg1"/>
                </a:solidFill>
              </a:rPr>
              <a:t>Âşıkkutlu</a:t>
            </a:r>
            <a:r>
              <a:rPr lang="tr-TR" sz="2000" dirty="0">
                <a:solidFill>
                  <a:schemeClr val="bg1"/>
                </a:solidFill>
              </a:rPr>
              <a:t>, Mehmet Zahit </a:t>
            </a:r>
            <a:r>
              <a:rPr lang="tr-TR" sz="2000" dirty="0" err="1">
                <a:solidFill>
                  <a:schemeClr val="bg1"/>
                </a:solidFill>
              </a:rPr>
              <a:t>Kotku</a:t>
            </a:r>
            <a:r>
              <a:rPr lang="tr-TR" sz="2000" dirty="0">
                <a:solidFill>
                  <a:schemeClr val="bg1"/>
                </a:solidFill>
              </a:rPr>
              <a:t>, Ekrem Doğanay, </a:t>
            </a:r>
            <a:endParaRPr lang="tr-TR" sz="2000" dirty="0" smtClean="0">
              <a:solidFill>
                <a:schemeClr val="bg1"/>
              </a:solidFill>
            </a:endParaRPr>
          </a:p>
          <a:p>
            <a:pPr algn="ctr" fontAlgn="base"/>
            <a:r>
              <a:rPr lang="tr-TR" sz="2000" dirty="0" err="1" smtClean="0">
                <a:solidFill>
                  <a:schemeClr val="bg1"/>
                </a:solidFill>
              </a:rPr>
              <a:t>Kesikbacak</a:t>
            </a:r>
            <a:r>
              <a:rPr lang="tr-TR" sz="2000" dirty="0" smtClean="0">
                <a:solidFill>
                  <a:schemeClr val="bg1"/>
                </a:solidFill>
              </a:rPr>
              <a:t> </a:t>
            </a:r>
            <a:r>
              <a:rPr lang="tr-TR" sz="2000" dirty="0">
                <a:solidFill>
                  <a:schemeClr val="bg1"/>
                </a:solidFill>
              </a:rPr>
              <a:t>İsmail Efendi, Çaykaralı Hacı Hasan Efendi, </a:t>
            </a:r>
            <a:endParaRPr lang="tr-TR" sz="2000" dirty="0" smtClean="0">
              <a:solidFill>
                <a:schemeClr val="bg1"/>
              </a:solidFill>
            </a:endParaRPr>
          </a:p>
          <a:p>
            <a:pPr algn="ctr" fontAlgn="base"/>
            <a:r>
              <a:rPr lang="tr-TR" sz="2000" dirty="0" err="1" smtClean="0">
                <a:solidFill>
                  <a:schemeClr val="bg1"/>
                </a:solidFill>
              </a:rPr>
              <a:t>Üveyis</a:t>
            </a:r>
            <a:r>
              <a:rPr lang="tr-TR" sz="2000" dirty="0" smtClean="0">
                <a:solidFill>
                  <a:schemeClr val="bg1"/>
                </a:solidFill>
              </a:rPr>
              <a:t> </a:t>
            </a:r>
            <a:r>
              <a:rPr lang="tr-TR" sz="2000" dirty="0">
                <a:solidFill>
                  <a:schemeClr val="bg1"/>
                </a:solidFill>
              </a:rPr>
              <a:t>Zade  Mustafa Sabri </a:t>
            </a:r>
            <a:r>
              <a:rPr lang="tr-TR" sz="2000" dirty="0" smtClean="0">
                <a:solidFill>
                  <a:schemeClr val="bg1"/>
                </a:solidFill>
              </a:rPr>
              <a:t>Efendi, Tahir </a:t>
            </a:r>
            <a:r>
              <a:rPr lang="tr-TR" sz="2000" dirty="0" err="1">
                <a:solidFill>
                  <a:schemeClr val="bg1"/>
                </a:solidFill>
              </a:rPr>
              <a:t>Büyükkörükçü</a:t>
            </a:r>
            <a:r>
              <a:rPr lang="tr-TR" sz="2000" dirty="0">
                <a:solidFill>
                  <a:schemeClr val="bg1"/>
                </a:solidFill>
              </a:rPr>
              <a:t>, </a:t>
            </a:r>
            <a:r>
              <a:rPr lang="tr-TR" sz="2000" dirty="0" smtClean="0">
                <a:solidFill>
                  <a:schemeClr val="bg1"/>
                </a:solidFill>
              </a:rPr>
              <a:t>…</a:t>
            </a:r>
            <a:endParaRPr lang="tr-TR" sz="2000" dirty="0">
              <a:solidFill>
                <a:schemeClr val="bg1"/>
              </a:solidFill>
            </a:endParaRPr>
          </a:p>
          <a:p>
            <a:pPr algn="ctr" fontAlgn="base"/>
            <a:r>
              <a:rPr lang="tr-TR" sz="4800" b="1" dirty="0" smtClean="0">
                <a:solidFill>
                  <a:srgbClr val="FFA500"/>
                </a:solidFill>
                <a:effectLst>
                  <a:outerShdw blurRad="38100" dist="38100" dir="2700000" algn="tl">
                    <a:srgbClr val="000000">
                      <a:alpha val="43137"/>
                    </a:srgbClr>
                  </a:outerShdw>
                </a:effectLst>
              </a:rPr>
              <a:t>Camilerini </a:t>
            </a:r>
            <a:r>
              <a:rPr lang="tr-TR" sz="4800" b="1" dirty="0">
                <a:solidFill>
                  <a:srgbClr val="FFA500"/>
                </a:solidFill>
                <a:effectLst>
                  <a:outerShdw blurRad="38100" dist="38100" dir="2700000" algn="tl">
                    <a:srgbClr val="000000">
                      <a:alpha val="43137"/>
                    </a:srgbClr>
                  </a:outerShdw>
                </a:effectLst>
              </a:rPr>
              <a:t>Mamur Hale </a:t>
            </a:r>
            <a:r>
              <a:rPr lang="tr-TR" sz="4800" b="1" dirty="0" smtClean="0">
                <a:solidFill>
                  <a:srgbClr val="FFA500"/>
                </a:solidFill>
                <a:effectLst>
                  <a:outerShdw blurRad="38100" dist="38100" dir="2700000" algn="tl">
                    <a:srgbClr val="000000">
                      <a:alpha val="43137"/>
                    </a:srgbClr>
                  </a:outerShdw>
                </a:effectLst>
              </a:rPr>
              <a:t>Dönüştürenlerdir.” </a:t>
            </a:r>
            <a:endParaRPr lang="tr-TR" sz="4800" b="1" dirty="0">
              <a:solidFill>
                <a:srgbClr val="FFA5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7323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dris\Desktop\2016 CAMİLER HAFTASI\14390626_1251424338263104_413240339919093487_n.jpg"/>
          <p:cNvPicPr>
            <a:picLocks noChangeAspect="1" noChangeArrowheads="1"/>
          </p:cNvPicPr>
          <p:nvPr/>
        </p:nvPicPr>
        <p:blipFill rotWithShape="1">
          <a:blip r:embed="rId2">
            <a:extLst>
              <a:ext uri="{28A0092B-C50C-407E-A947-70E740481C1C}">
                <a14:useLocalDpi xmlns:a14="http://schemas.microsoft.com/office/drawing/2010/main" val="0"/>
              </a:ext>
            </a:extLst>
          </a:blip>
          <a:srcRect t="40608" b="16836"/>
          <a:stretch/>
        </p:blipFill>
        <p:spPr bwMode="auto">
          <a:xfrm>
            <a:off x="1907704" y="5229200"/>
            <a:ext cx="5436096" cy="1537768"/>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0" y="764705"/>
            <a:ext cx="9144000" cy="352839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216000" rIns="216000" rtlCol="0" anchor="ctr"/>
          <a:lstStyle/>
          <a:p>
            <a:pPr marL="342900" indent="-342900" algn="ctr"/>
            <a:r>
              <a:rPr lang="ar-SA" sz="2400" dirty="0" smtClean="0">
                <a:solidFill>
                  <a:schemeClr val="tx1"/>
                </a:solidFill>
                <a:latin typeface="HASENAT" pitchFamily="2" charset="-78"/>
                <a:cs typeface="Emine" panose="03020400000000000000" pitchFamily="66" charset="-78"/>
              </a:rPr>
              <a:t>فِي بُيُوتٍ أَذِنَ اللَّهُ أَن تُرْفَعَ وَيُذْكَرَ فِيهَا اسْمُهُ </a:t>
            </a:r>
            <a:r>
              <a:rPr lang="ar-SA" sz="2400" dirty="0" smtClean="0">
                <a:solidFill>
                  <a:srgbClr val="7030A0"/>
                </a:solidFill>
                <a:latin typeface="HASENAT" pitchFamily="2" charset="-78"/>
                <a:cs typeface="Emine" panose="03020400000000000000" pitchFamily="66" charset="-78"/>
              </a:rPr>
              <a:t>يُسَبِّحُ لَهُ فِيهَا بِالْغُدُوِّ وَالْآصَالِ</a:t>
            </a:r>
            <a:r>
              <a:rPr lang="tr-TR" sz="2400" dirty="0" smtClean="0">
                <a:solidFill>
                  <a:srgbClr val="7030A0"/>
                </a:solidFill>
                <a:latin typeface="HASENAT" pitchFamily="2" charset="-78"/>
                <a:cs typeface="Emine" panose="03020400000000000000" pitchFamily="66" charset="-78"/>
              </a:rPr>
              <a:t> </a:t>
            </a:r>
          </a:p>
          <a:p>
            <a:pPr marL="342900" indent="-342900" algn="ctr"/>
            <a:r>
              <a:rPr lang="tr-TR" sz="2800" dirty="0" smtClean="0">
                <a:solidFill>
                  <a:schemeClr val="tx1"/>
                </a:solidFill>
                <a:latin typeface="HASENAT" pitchFamily="2" charset="-78"/>
                <a:cs typeface="Emine" panose="03020400000000000000" pitchFamily="66" charset="-78"/>
              </a:rPr>
              <a:t> </a:t>
            </a:r>
            <a:r>
              <a:rPr lang="ar-SA" sz="2800" dirty="0" smtClean="0">
                <a:solidFill>
                  <a:srgbClr val="FF0000"/>
                </a:solidFill>
                <a:latin typeface="HASENAT" pitchFamily="2" charset="-78"/>
                <a:cs typeface="Emine" panose="03020400000000000000" pitchFamily="66" charset="-78"/>
              </a:rPr>
              <a:t>رِجَالٌ لَّا تُلْهِيهِمْ تِجَارَةٌ وَلَا بَيْعٌ عَن ذِكْرِ اللَّهِ وَإِقَامِ</a:t>
            </a:r>
            <a:endParaRPr lang="tr-TR" sz="2800" dirty="0" smtClean="0">
              <a:solidFill>
                <a:srgbClr val="FF0000"/>
              </a:solidFill>
              <a:latin typeface="HASENAT" pitchFamily="2" charset="-78"/>
              <a:cs typeface="Emine" panose="03020400000000000000" pitchFamily="66" charset="-78"/>
            </a:endParaRPr>
          </a:p>
          <a:p>
            <a:pPr marL="342900" indent="-342900" algn="ctr"/>
            <a:r>
              <a:rPr lang="ar-SA" sz="2800" dirty="0" smtClean="0">
                <a:solidFill>
                  <a:srgbClr val="FF0000"/>
                </a:solidFill>
                <a:latin typeface="HASENAT" pitchFamily="2" charset="-78"/>
                <a:cs typeface="Emine" panose="03020400000000000000" pitchFamily="66" charset="-78"/>
              </a:rPr>
              <a:t> الصَّلَاةِ وَإِيتَاء الزَّكَاةِ </a:t>
            </a:r>
            <a:r>
              <a:rPr lang="ar-SA" sz="2800" dirty="0" smtClean="0">
                <a:solidFill>
                  <a:schemeClr val="tx1"/>
                </a:solidFill>
                <a:latin typeface="HASENAT" pitchFamily="2" charset="-78"/>
                <a:cs typeface="Emine" panose="03020400000000000000" pitchFamily="66" charset="-78"/>
              </a:rPr>
              <a:t>يَخَافُونَ يَوْمًا تَتَقَلَّبُ فِيهِ الْقُلُوبُ وَالْأَبْصَارُ</a:t>
            </a:r>
            <a:r>
              <a:rPr lang="tr-TR" sz="2800" dirty="0" smtClean="0">
                <a:solidFill>
                  <a:schemeClr val="tx1"/>
                </a:solidFill>
                <a:latin typeface="HASENAT" pitchFamily="2" charset="-78"/>
                <a:cs typeface="Emine" panose="03020400000000000000" pitchFamily="66" charset="-78"/>
              </a:rPr>
              <a:t> </a:t>
            </a:r>
          </a:p>
          <a:p>
            <a:pPr indent="-342900" algn="ctr"/>
            <a:r>
              <a:rPr lang="tr-TR" sz="2000" b="1" dirty="0" smtClean="0">
                <a:solidFill>
                  <a:schemeClr val="tx1"/>
                </a:solidFill>
                <a:latin typeface="Times New Roman" pitchFamily="18" charset="0"/>
                <a:cs typeface="Times New Roman" pitchFamily="18" charset="0"/>
              </a:rPr>
              <a:t>“</a:t>
            </a:r>
            <a:r>
              <a:rPr lang="tr-TR" sz="2000" b="1" dirty="0" smtClean="0">
                <a:solidFill>
                  <a:srgbClr val="0070C0"/>
                </a:solidFill>
                <a:latin typeface="Times New Roman" pitchFamily="18" charset="0"/>
                <a:cs typeface="Times New Roman" pitchFamily="18" charset="0"/>
              </a:rPr>
              <a:t>Allah’ın, yüceltilmesine ve içlerinde adının anılmasına izin verdiği evlerde </a:t>
            </a:r>
            <a:r>
              <a:rPr lang="tr-TR" sz="2000" b="1" dirty="0" smtClean="0">
                <a:solidFill>
                  <a:srgbClr val="FF0000"/>
                </a:solidFill>
                <a:latin typeface="Times New Roman" pitchFamily="18" charset="0"/>
                <a:cs typeface="Times New Roman" pitchFamily="18" charset="0"/>
              </a:rPr>
              <a:t>hiçbir ticaretin ve hiçbir alışverişin kendilerini, </a:t>
            </a:r>
          </a:p>
          <a:p>
            <a:pPr indent="-342900" algn="ctr"/>
            <a:r>
              <a:rPr lang="tr-TR" sz="2000" b="1" dirty="0" smtClean="0">
                <a:solidFill>
                  <a:srgbClr val="FF0000"/>
                </a:solidFill>
                <a:latin typeface="Times New Roman" pitchFamily="18" charset="0"/>
                <a:cs typeface="Times New Roman" pitchFamily="18" charset="0"/>
              </a:rPr>
              <a:t>Allah’ı anmaktan, namazı kılmaktan, zekâtı vermekten alıkoymadığı </a:t>
            </a:r>
          </a:p>
          <a:p>
            <a:pPr indent="-342900" algn="ctr"/>
            <a:r>
              <a:rPr lang="tr-TR" sz="2000" b="1" dirty="0" smtClean="0">
                <a:solidFill>
                  <a:srgbClr val="0070C0"/>
                </a:solidFill>
                <a:latin typeface="Times New Roman" pitchFamily="18" charset="0"/>
                <a:cs typeface="Times New Roman" pitchFamily="18" charset="0"/>
              </a:rPr>
              <a:t>birtakım adamlar, </a:t>
            </a:r>
            <a:r>
              <a:rPr lang="tr-TR" sz="2000" b="1" dirty="0" smtClean="0">
                <a:solidFill>
                  <a:srgbClr val="7030A0"/>
                </a:solidFill>
                <a:latin typeface="Times New Roman" pitchFamily="18" charset="0"/>
                <a:cs typeface="Times New Roman" pitchFamily="18" charset="0"/>
              </a:rPr>
              <a:t>buralarda sabah akşam O’nu </a:t>
            </a:r>
            <a:r>
              <a:rPr lang="tr-TR" sz="2000" b="1" dirty="0" err="1" smtClean="0">
                <a:solidFill>
                  <a:srgbClr val="7030A0"/>
                </a:solidFill>
                <a:latin typeface="Times New Roman" pitchFamily="18" charset="0"/>
                <a:cs typeface="Times New Roman" pitchFamily="18" charset="0"/>
              </a:rPr>
              <a:t>tesbih</a:t>
            </a:r>
            <a:r>
              <a:rPr lang="tr-TR" sz="2000" b="1" dirty="0" smtClean="0">
                <a:solidFill>
                  <a:srgbClr val="7030A0"/>
                </a:solidFill>
                <a:latin typeface="Times New Roman" pitchFamily="18" charset="0"/>
                <a:cs typeface="Times New Roman" pitchFamily="18" charset="0"/>
              </a:rPr>
              <a:t> ederler. </a:t>
            </a:r>
          </a:p>
          <a:p>
            <a:pPr indent="-342900" algn="ctr"/>
            <a:r>
              <a:rPr lang="tr-TR" sz="2000" b="1" dirty="0" smtClean="0">
                <a:solidFill>
                  <a:schemeClr val="tx1"/>
                </a:solidFill>
                <a:latin typeface="Times New Roman" pitchFamily="18" charset="0"/>
                <a:cs typeface="Times New Roman" pitchFamily="18" charset="0"/>
              </a:rPr>
              <a:t>Onlar, kalplerin ve gözlerin dikilip kalacağı bir günden korkarlar.”</a:t>
            </a:r>
            <a:r>
              <a:rPr lang="tr-TR" sz="2000" dirty="0" smtClean="0">
                <a:solidFill>
                  <a:schemeClr val="tx1"/>
                </a:solidFill>
                <a:latin typeface="Times New Roman" pitchFamily="18" charset="0"/>
                <a:cs typeface="Times New Roman" pitchFamily="18" charset="0"/>
              </a:rPr>
              <a:t> </a:t>
            </a:r>
          </a:p>
          <a:p>
            <a:pPr indent="-342900" algn="ctr"/>
            <a:r>
              <a:rPr lang="tr-TR" sz="1400" dirty="0" smtClean="0">
                <a:solidFill>
                  <a:schemeClr val="tx1"/>
                </a:solidFill>
                <a:latin typeface="Times New Roman" pitchFamily="18" charset="0"/>
                <a:cs typeface="Times New Roman" pitchFamily="18" charset="0"/>
              </a:rPr>
              <a:t>(Nur 24/36-37)</a:t>
            </a:r>
            <a:endParaRPr lang="tr-TR" sz="1100" dirty="0">
              <a:solidFill>
                <a:schemeClr val="tx1"/>
              </a:solidFill>
              <a:latin typeface="Times New Roman" pitchFamily="18" charset="0"/>
              <a:cs typeface="Times New Roman" pitchFamily="18" charset="0"/>
            </a:endParaRPr>
          </a:p>
        </p:txBody>
      </p:sp>
      <p:sp>
        <p:nvSpPr>
          <p:cNvPr id="5" name="Text Box 3"/>
          <p:cNvSpPr txBox="1">
            <a:spLocks noChangeArrowheads="1"/>
          </p:cNvSpPr>
          <p:nvPr/>
        </p:nvSpPr>
        <p:spPr bwMode="auto">
          <a:xfrm>
            <a:off x="0" y="-27384"/>
            <a:ext cx="9144000" cy="769441"/>
          </a:xfrm>
          <a:prstGeom prst="rect">
            <a:avLst/>
          </a:prstGeom>
          <a:noFill/>
          <a:ln w="9525">
            <a:noFill/>
            <a:miter lim="800000"/>
            <a:headEnd/>
            <a:tailEnd/>
          </a:ln>
        </p:spPr>
        <p:txBody>
          <a:bodyPr wrap="square">
            <a:spAutoFit/>
          </a:bodyPr>
          <a:lstStyle/>
          <a:p>
            <a:pPr eaLnBrk="0" hangingPunct="0"/>
            <a:r>
              <a:rPr lang="tr-TR" sz="4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4400" b="1" dirty="0" smtClean="0">
                <a:effectLst>
                  <a:outerShdw blurRad="38100" dist="38100" dir="2700000" algn="tl">
                    <a:srgbClr val="000000">
                      <a:alpha val="43137"/>
                    </a:srgbClr>
                  </a:outerShdw>
                </a:effectLst>
                <a:latin typeface="Times New Roman" pitchFamily="18" charset="0"/>
                <a:cs typeface="Times New Roman" pitchFamily="18" charset="0"/>
              </a:rPr>
              <a:t>CAMİ/MESCİTLERE </a:t>
            </a:r>
            <a:r>
              <a:rPr lang="tr-TR" sz="4400" b="1" dirty="0" smtClean="0">
                <a:effectLst>
                  <a:outerShdw blurRad="38100" dist="38100" dir="2700000" algn="tl">
                    <a:srgbClr val="000000">
                      <a:alpha val="43137"/>
                    </a:srgbClr>
                  </a:outerShdw>
                </a:effectLst>
                <a:latin typeface="Times New Roman" pitchFamily="18" charset="0"/>
                <a:cs typeface="Times New Roman" pitchFamily="18" charset="0"/>
              </a:rPr>
              <a:t>GELENLER</a:t>
            </a:r>
          </a:p>
        </p:txBody>
      </p:sp>
    </p:spTree>
    <p:extLst>
      <p:ext uri="{BB962C8B-B14F-4D97-AF65-F5344CB8AC3E}">
        <p14:creationId xmlns:p14="http://schemas.microsoft.com/office/powerpoint/2010/main" val="1938492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07504" y="260648"/>
            <a:ext cx="8928992" cy="45365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chemeClr val="tx1"/>
                </a:solidFill>
                <a:latin typeface="HASENAT" pitchFamily="2" charset="-78"/>
                <a:cs typeface="Emine" panose="03020400000000000000" pitchFamily="66" charset="-78"/>
              </a:rPr>
              <a:t>إذا رأيتمُ الرجلَ يعتادُ المسجدَ فاشهدُوا لهُ بِالايمَانِ</a:t>
            </a:r>
            <a:r>
              <a:rPr lang="ar-SA" sz="3200" dirty="0" smtClean="0">
                <a:solidFill>
                  <a:schemeClr val="tx1"/>
                </a:solidFill>
                <a:latin typeface="HASENAT" pitchFamily="2" charset="-78"/>
                <a:cs typeface="Emine" panose="03020400000000000000" pitchFamily="66" charset="-78"/>
              </a:rPr>
              <a:t>،</a:t>
            </a:r>
            <a:endParaRPr lang="tr-TR" sz="2000" dirty="0" smtClean="0">
              <a:solidFill>
                <a:schemeClr val="tx1"/>
              </a:solidFill>
            </a:endParaRPr>
          </a:p>
          <a:p>
            <a:pPr algn="ctr"/>
            <a:r>
              <a:rPr lang="tr-TR" sz="2000" dirty="0" smtClean="0">
                <a:solidFill>
                  <a:schemeClr val="tx1"/>
                </a:solidFill>
              </a:rPr>
              <a:t>Ebu </a:t>
            </a:r>
            <a:r>
              <a:rPr lang="tr-TR" sz="2000" dirty="0" err="1" smtClean="0">
                <a:solidFill>
                  <a:schemeClr val="tx1"/>
                </a:solidFill>
              </a:rPr>
              <a:t>Saîdi'l-Hudrî</a:t>
            </a:r>
            <a:r>
              <a:rPr lang="tr-TR" sz="2000" dirty="0" smtClean="0">
                <a:solidFill>
                  <a:schemeClr val="tx1"/>
                </a:solidFill>
              </a:rPr>
              <a:t> (</a:t>
            </a:r>
            <a:r>
              <a:rPr lang="tr-TR" sz="2000" dirty="0" err="1" smtClean="0">
                <a:solidFill>
                  <a:schemeClr val="tx1"/>
                </a:solidFill>
              </a:rPr>
              <a:t>r.a</a:t>
            </a:r>
            <a:r>
              <a:rPr lang="tr-TR" sz="2000" dirty="0" smtClean="0">
                <a:solidFill>
                  <a:schemeClr val="tx1"/>
                </a:solidFill>
              </a:rPr>
              <a:t>.) Hz. Peygamber (</a:t>
            </a:r>
            <a:r>
              <a:rPr lang="tr-TR" sz="2000" dirty="0" err="1" smtClean="0">
                <a:solidFill>
                  <a:schemeClr val="tx1"/>
                </a:solidFill>
              </a:rPr>
              <a:t>s.a.v</a:t>
            </a:r>
            <a:r>
              <a:rPr lang="tr-TR" sz="2000" dirty="0" smtClean="0">
                <a:solidFill>
                  <a:schemeClr val="tx1"/>
                </a:solidFill>
              </a:rPr>
              <a:t>.)'in şöyle dediğini rivayet etti: </a:t>
            </a:r>
          </a:p>
          <a:p>
            <a:pPr algn="ctr"/>
            <a:r>
              <a:rPr lang="tr-TR" sz="2800" b="1" dirty="0" smtClean="0">
                <a:solidFill>
                  <a:schemeClr val="tx1"/>
                </a:solidFill>
                <a:latin typeface="Times New Roman" pitchFamily="18" charset="0"/>
                <a:cs typeface="Times New Roman" pitchFamily="18" charset="0"/>
              </a:rPr>
              <a:t>“</a:t>
            </a:r>
            <a:r>
              <a:rPr lang="tr-TR" sz="2800" b="1" dirty="0" smtClean="0">
                <a:solidFill>
                  <a:srgbClr val="FF0000"/>
                </a:solidFill>
                <a:effectLst>
                  <a:outerShdw blurRad="38100" dist="38100" dir="2700000" algn="tl">
                    <a:srgbClr val="000000">
                      <a:alpha val="43137"/>
                    </a:srgbClr>
                  </a:outerShdw>
                </a:effectLst>
              </a:rPr>
              <a:t>Bir </a:t>
            </a:r>
            <a:r>
              <a:rPr lang="tr-TR" sz="2800" b="1" dirty="0" smtClean="0">
                <a:solidFill>
                  <a:srgbClr val="FF0000"/>
                </a:solidFill>
                <a:effectLst>
                  <a:outerShdw blurRad="38100" dist="38100" dir="2700000" algn="tl">
                    <a:srgbClr val="000000">
                      <a:alpha val="43137"/>
                    </a:srgbClr>
                  </a:outerShdw>
                </a:effectLst>
              </a:rPr>
              <a:t>kimsenin </a:t>
            </a:r>
            <a:r>
              <a:rPr lang="tr-TR" sz="2800" b="1" dirty="0" smtClean="0">
                <a:solidFill>
                  <a:srgbClr val="FF0000"/>
                </a:solidFill>
                <a:effectLst>
                  <a:outerShdw blurRad="38100" dist="38100" dir="2700000" algn="tl">
                    <a:srgbClr val="000000">
                      <a:alpha val="43137"/>
                    </a:srgbClr>
                  </a:outerShdw>
                </a:effectLst>
              </a:rPr>
              <a:t>camiyle/mescide </a:t>
            </a:r>
            <a:r>
              <a:rPr lang="tr-TR" sz="2800" b="1" dirty="0" smtClean="0">
                <a:solidFill>
                  <a:srgbClr val="FF0000"/>
                </a:solidFill>
                <a:effectLst>
                  <a:outerShdw blurRad="38100" dist="38100" dir="2700000" algn="tl">
                    <a:srgbClr val="000000">
                      <a:alpha val="43137"/>
                    </a:srgbClr>
                  </a:outerShdw>
                </a:effectLst>
              </a:rPr>
              <a:t>alâkasını görürseniz, </a:t>
            </a:r>
            <a:r>
              <a:rPr lang="tr-TR" sz="3600" b="1" dirty="0" smtClean="0">
                <a:solidFill>
                  <a:srgbClr val="FF0000"/>
                </a:solidFill>
                <a:effectLst>
                  <a:outerShdw blurRad="38100" dist="38100" dir="2700000" algn="tl">
                    <a:srgbClr val="000000">
                      <a:alpha val="43137"/>
                    </a:srgbClr>
                  </a:outerShdw>
                </a:effectLst>
              </a:rPr>
              <a:t>onun </a:t>
            </a:r>
            <a:r>
              <a:rPr lang="tr-TR" sz="3600" b="1" dirty="0" err="1" smtClean="0">
                <a:solidFill>
                  <a:srgbClr val="FF0000"/>
                </a:solidFill>
                <a:effectLst>
                  <a:outerShdw blurRad="38100" dist="38100" dir="2700000" algn="tl">
                    <a:srgbClr val="000000">
                      <a:alpha val="43137"/>
                    </a:srgbClr>
                  </a:outerShdw>
                </a:effectLst>
              </a:rPr>
              <a:t>Mü'min</a:t>
            </a:r>
            <a:r>
              <a:rPr lang="tr-TR" sz="3600" b="1" dirty="0" smtClean="0">
                <a:solidFill>
                  <a:srgbClr val="FF0000"/>
                </a:solidFill>
                <a:effectLst>
                  <a:outerShdw blurRad="38100" dist="38100" dir="2700000" algn="tl">
                    <a:srgbClr val="000000">
                      <a:alpha val="43137"/>
                    </a:srgbClr>
                  </a:outerShdw>
                </a:effectLst>
              </a:rPr>
              <a:t> olduğuna </a:t>
            </a:r>
            <a:r>
              <a:rPr lang="tr-TR" sz="3600" b="1" dirty="0" err="1" smtClean="0">
                <a:solidFill>
                  <a:srgbClr val="FF0000"/>
                </a:solidFill>
                <a:effectLst>
                  <a:outerShdw blurRad="38100" dist="38100" dir="2700000" algn="tl">
                    <a:srgbClr val="000000">
                      <a:alpha val="43137"/>
                    </a:srgbClr>
                  </a:outerShdw>
                </a:effectLst>
              </a:rPr>
              <a:t>şehâdet</a:t>
            </a:r>
            <a:r>
              <a:rPr lang="tr-TR" sz="3600" b="1" dirty="0" smtClean="0">
                <a:solidFill>
                  <a:srgbClr val="FF0000"/>
                </a:solidFill>
                <a:effectLst>
                  <a:outerShdw blurRad="38100" dist="38100" dir="2700000" algn="tl">
                    <a:srgbClr val="000000">
                      <a:alpha val="43137"/>
                    </a:srgbClr>
                  </a:outerShdw>
                </a:effectLst>
              </a:rPr>
              <a:t> </a:t>
            </a:r>
            <a:r>
              <a:rPr lang="tr-TR" sz="3600" b="1" dirty="0" smtClean="0">
                <a:solidFill>
                  <a:srgbClr val="FF0000"/>
                </a:solidFill>
                <a:effectLst>
                  <a:outerShdw blurRad="38100" dist="38100" dir="2700000" algn="tl">
                    <a:srgbClr val="000000">
                      <a:alpha val="43137"/>
                    </a:srgbClr>
                  </a:outerShdw>
                </a:effectLst>
              </a:rPr>
              <a:t>edin</a:t>
            </a:r>
            <a:r>
              <a:rPr lang="tr-TR" sz="2800" dirty="0" smtClean="0">
                <a:solidFill>
                  <a:schemeClr val="tx1"/>
                </a:solidFill>
              </a:rPr>
              <a:t>.</a:t>
            </a:r>
            <a:r>
              <a:rPr lang="tr-TR" sz="2800" b="1" dirty="0" smtClean="0">
                <a:solidFill>
                  <a:schemeClr val="tx1"/>
                </a:solidFill>
                <a:latin typeface="Times New Roman" pitchFamily="18" charset="0"/>
                <a:cs typeface="Times New Roman" pitchFamily="18" charset="0"/>
              </a:rPr>
              <a:t>”</a:t>
            </a:r>
            <a:r>
              <a:rPr lang="tr-TR" sz="2800" dirty="0" smtClean="0">
                <a:solidFill>
                  <a:schemeClr val="tx1"/>
                </a:solidFill>
              </a:rPr>
              <a:t> </a:t>
            </a:r>
            <a:endParaRPr lang="tr-TR" sz="2800" dirty="0" smtClean="0">
              <a:solidFill>
                <a:schemeClr val="tx1"/>
              </a:solidFill>
            </a:endParaRPr>
          </a:p>
          <a:p>
            <a:pPr algn="ctr"/>
            <a:r>
              <a:rPr lang="tr-TR" sz="1600" dirty="0" smtClean="0">
                <a:solidFill>
                  <a:schemeClr val="tx1"/>
                </a:solidFill>
              </a:rPr>
              <a:t>(</a:t>
            </a:r>
            <a:r>
              <a:rPr lang="tr-TR" sz="1600" dirty="0" err="1" smtClean="0">
                <a:solidFill>
                  <a:schemeClr val="tx1"/>
                </a:solidFill>
              </a:rPr>
              <a:t>Tirmizî</a:t>
            </a:r>
            <a:r>
              <a:rPr lang="tr-TR" sz="1600" dirty="0" smtClean="0">
                <a:solidFill>
                  <a:schemeClr val="tx1"/>
                </a:solidFill>
              </a:rPr>
              <a:t>, Tefsir, </a:t>
            </a:r>
            <a:r>
              <a:rPr lang="tr-TR" sz="1600" dirty="0" err="1" smtClean="0">
                <a:solidFill>
                  <a:schemeClr val="tx1"/>
                </a:solidFill>
              </a:rPr>
              <a:t>Sûre</a:t>
            </a:r>
            <a:r>
              <a:rPr lang="tr-TR" sz="1600" dirty="0" smtClean="0">
                <a:solidFill>
                  <a:schemeClr val="tx1"/>
                </a:solidFill>
              </a:rPr>
              <a:t> 2, </a:t>
            </a:r>
            <a:r>
              <a:rPr lang="tr-TR" sz="1600" dirty="0" err="1" smtClean="0">
                <a:solidFill>
                  <a:schemeClr val="tx1"/>
                </a:solidFill>
              </a:rPr>
              <a:t>Tevbe</a:t>
            </a:r>
            <a:r>
              <a:rPr lang="tr-TR" sz="1600" dirty="0" smtClean="0">
                <a:solidFill>
                  <a:schemeClr val="tx1"/>
                </a:solidFill>
              </a:rPr>
              <a:t> 18)</a:t>
            </a:r>
            <a:endParaRPr lang="tr-TR" sz="1600" dirty="0">
              <a:solidFill>
                <a:schemeClr val="tx1"/>
              </a:solidFill>
            </a:endParaRPr>
          </a:p>
        </p:txBody>
      </p:sp>
      <p:pic>
        <p:nvPicPr>
          <p:cNvPr id="1026" name="Picture 2" descr="Cami ve cemaat adabı nasıl ol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509120"/>
            <a:ext cx="3686671" cy="24545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79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44624"/>
            <a:ext cx="9144000" cy="646331"/>
          </a:xfrm>
          <a:prstGeom prst="rect">
            <a:avLst/>
          </a:prstGeom>
          <a:noFill/>
          <a:ln w="9525">
            <a:noFill/>
            <a:miter lim="800000"/>
            <a:headEnd/>
            <a:tailEnd/>
          </a:ln>
        </p:spPr>
        <p:txBody>
          <a:bodyPr wrap="square">
            <a:spAutoFit/>
          </a:bodyPr>
          <a:lstStyle/>
          <a:p>
            <a:pPr algn="ctr" eaLnBrk="0" hangingPunct="0"/>
            <a:r>
              <a:rPr lang="tr-TR" sz="36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tr-TR" sz="3600" b="1" dirty="0">
                <a:effectLst>
                  <a:outerShdw blurRad="38100" dist="38100" dir="2700000" algn="tl">
                    <a:srgbClr val="000000">
                      <a:alpha val="43137"/>
                    </a:srgbClr>
                  </a:outerShdw>
                </a:effectLst>
                <a:latin typeface="Times New Roman" pitchFamily="18" charset="0"/>
                <a:cs typeface="Times New Roman" pitchFamily="18" charset="0"/>
              </a:rPr>
              <a:t>GÖNLÜMÜZÜ </a:t>
            </a:r>
            <a:r>
              <a:rPr lang="tr-TR" sz="3600" b="1" dirty="0" smtClean="0">
                <a:effectLst>
                  <a:outerShdw blurRad="38100" dist="38100" dir="2700000" algn="tl">
                    <a:srgbClr val="000000">
                      <a:alpha val="43137"/>
                    </a:srgbClr>
                  </a:outerShdw>
                </a:effectLst>
                <a:latin typeface="Times New Roman" pitchFamily="18" charset="0"/>
                <a:cs typeface="Times New Roman" pitchFamily="18" charset="0"/>
              </a:rPr>
              <a:t>CAMİYE </a:t>
            </a:r>
            <a:r>
              <a:rPr lang="tr-TR" sz="3600" b="1" dirty="0">
                <a:effectLst>
                  <a:outerShdw blurRad="38100" dist="38100" dir="2700000" algn="tl">
                    <a:srgbClr val="000000">
                      <a:alpha val="43137"/>
                    </a:srgbClr>
                  </a:outerShdw>
                </a:effectLst>
                <a:latin typeface="Times New Roman" pitchFamily="18" charset="0"/>
                <a:cs typeface="Times New Roman" pitchFamily="18" charset="0"/>
              </a:rPr>
              <a:t>BAĞLAYALIM</a:t>
            </a:r>
            <a:endParaRPr lang="tr-TR" sz="36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6 Dikdörtgen"/>
          <p:cNvSpPr/>
          <p:nvPr/>
        </p:nvSpPr>
        <p:spPr>
          <a:xfrm>
            <a:off x="251520" y="1052736"/>
            <a:ext cx="8712968" cy="4392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dirty="0" smtClean="0">
                <a:solidFill>
                  <a:schemeClr val="tx1"/>
                </a:solidFill>
                <a:latin typeface="HASENAT4" pitchFamily="2" charset="-78"/>
                <a:cs typeface="Emine" panose="03020400000000000000" pitchFamily="66" charset="-78"/>
              </a:rPr>
              <a:t>سَبْعَةٌ يُظِلُّهُمْ اللَّهُ عَزَّ وَجَلَّ يَوْمَ الْقِيَامَةِ يَوْمَ لَا ظِلَّ إِلَّا ظِلُّهُ إِمَامٌ عَادِلٌ وَشَابٌّ نَشَأَ فِي عِبَادَةِ اللَّهِ عَزَّ وَجَلَّ </a:t>
            </a:r>
            <a:r>
              <a:rPr lang="tr-TR" sz="2000" dirty="0" smtClean="0">
                <a:solidFill>
                  <a:schemeClr val="tx1"/>
                </a:solidFill>
                <a:latin typeface="HASENAT4" pitchFamily="2" charset="-78"/>
                <a:cs typeface="Emine" panose="03020400000000000000" pitchFamily="66" charset="-78"/>
              </a:rPr>
              <a:t>…</a:t>
            </a:r>
            <a:r>
              <a:rPr lang="ar-SA" sz="2000" dirty="0" smtClean="0">
                <a:solidFill>
                  <a:schemeClr val="tx1"/>
                </a:solidFill>
                <a:latin typeface="HASENAT4" pitchFamily="2" charset="-78"/>
                <a:cs typeface="Emine" panose="03020400000000000000" pitchFamily="66" charset="-78"/>
              </a:rPr>
              <a:t> وَرَجُلٌ دَعَتْهُ امْرَأَةٌ ذَاتُ مَنْصِبٍ وَجَمَالٍ إِلَى نَفْسِهَا فَقَالَ إِنِّي أَخَافُ اللَّهَ عَزَّ وَجَلَّ </a:t>
            </a:r>
            <a:r>
              <a:rPr lang="tr-TR" sz="2000" dirty="0" smtClean="0">
                <a:solidFill>
                  <a:schemeClr val="tx1"/>
                </a:solidFill>
                <a:latin typeface="HASENAT4" pitchFamily="2" charset="-78"/>
                <a:cs typeface="Emine" panose="03020400000000000000" pitchFamily="66" charset="-78"/>
              </a:rPr>
              <a:t>…</a:t>
            </a:r>
          </a:p>
          <a:p>
            <a:r>
              <a:rPr lang="tr-TR" sz="2000" dirty="0" smtClean="0">
                <a:solidFill>
                  <a:schemeClr val="tx1"/>
                </a:solidFill>
              </a:rPr>
              <a:t>Hz. Ebu </a:t>
            </a:r>
            <a:r>
              <a:rPr lang="tr-TR" sz="2000" dirty="0" err="1" smtClean="0">
                <a:solidFill>
                  <a:schemeClr val="tx1"/>
                </a:solidFill>
              </a:rPr>
              <a:t>Hureyre</a:t>
            </a:r>
            <a:r>
              <a:rPr lang="tr-TR" sz="2000" dirty="0" smtClean="0">
                <a:solidFill>
                  <a:schemeClr val="tx1"/>
                </a:solidFill>
              </a:rPr>
              <a:t> (r.a) anlatıyor: "</a:t>
            </a:r>
            <a:r>
              <a:rPr lang="tr-TR" sz="2000" dirty="0" err="1" smtClean="0">
                <a:solidFill>
                  <a:schemeClr val="tx1"/>
                </a:solidFill>
              </a:rPr>
              <a:t>Resulullah</a:t>
            </a:r>
            <a:r>
              <a:rPr lang="tr-TR" sz="2000" dirty="0" smtClean="0">
                <a:solidFill>
                  <a:schemeClr val="tx1"/>
                </a:solidFill>
              </a:rPr>
              <a:t> (s.a.v) buyurdular ki: </a:t>
            </a:r>
          </a:p>
          <a:p>
            <a:pPr algn="ctr"/>
            <a:r>
              <a:rPr lang="tr-TR" sz="2800" b="1" dirty="0" smtClean="0">
                <a:solidFill>
                  <a:srgbClr val="FF0000"/>
                </a:solidFill>
                <a:effectLst>
                  <a:outerShdw blurRad="38100" dist="38100" dir="2700000" algn="tl">
                    <a:srgbClr val="000000">
                      <a:alpha val="43137"/>
                    </a:srgbClr>
                  </a:outerShdw>
                </a:effectLst>
              </a:rPr>
              <a:t>"Yedi kişi var, Allah onları hiçbir gölgenin olmadığı Kıyamet gününde kendi gölgesinde gölgeler: </a:t>
            </a:r>
          </a:p>
          <a:p>
            <a:pPr marL="457200" indent="-457200">
              <a:buFont typeface="+mj-lt"/>
              <a:buAutoNum type="arabicPeriod"/>
            </a:pPr>
            <a:r>
              <a:rPr lang="tr-TR" sz="2000" dirty="0" smtClean="0">
                <a:solidFill>
                  <a:schemeClr val="tx1"/>
                </a:solidFill>
                <a:latin typeface="Times New Roman" pitchFamily="18" charset="0"/>
                <a:cs typeface="Times New Roman" pitchFamily="18" charset="0"/>
              </a:rPr>
              <a:t>Adil imam, </a:t>
            </a:r>
          </a:p>
          <a:p>
            <a:pPr marL="457200" indent="-457200">
              <a:buFont typeface="+mj-lt"/>
              <a:buAutoNum type="arabicPeriod"/>
            </a:pPr>
            <a:r>
              <a:rPr lang="tr-TR" sz="2000" b="1" dirty="0" smtClean="0">
                <a:solidFill>
                  <a:srgbClr val="7030A0"/>
                </a:solidFill>
                <a:latin typeface="Times New Roman" pitchFamily="18" charset="0"/>
                <a:cs typeface="Times New Roman" pitchFamily="18" charset="0"/>
              </a:rPr>
              <a:t>Allah'a ibadet içinde yetişen genç, </a:t>
            </a:r>
            <a:endParaRPr lang="tr-TR" sz="2000" dirty="0" smtClean="0">
              <a:solidFill>
                <a:srgbClr val="7030A0"/>
              </a:solidFill>
              <a:latin typeface="Times New Roman" pitchFamily="18" charset="0"/>
              <a:cs typeface="Times New Roman" pitchFamily="18" charset="0"/>
            </a:endParaRPr>
          </a:p>
          <a:p>
            <a:pPr marL="457200" indent="-457200">
              <a:buFont typeface="+mj-lt"/>
              <a:buAutoNum type="arabicPeriod"/>
            </a:pPr>
            <a:r>
              <a:rPr lang="tr-TR" sz="2400" b="1" u="sng" dirty="0" smtClean="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Tekrar dönünceye kadar kalbi mescide bağlı olan kimse, </a:t>
            </a:r>
          </a:p>
          <a:p>
            <a:pPr marL="457200" indent="-457200">
              <a:buFont typeface="+mj-lt"/>
              <a:buAutoNum type="arabicPeriod"/>
            </a:pPr>
            <a:r>
              <a:rPr lang="tr-TR" sz="2000" b="1" dirty="0" smtClean="0">
                <a:solidFill>
                  <a:srgbClr val="0070C0"/>
                </a:solidFill>
                <a:latin typeface="Times New Roman" pitchFamily="18" charset="0"/>
                <a:cs typeface="Times New Roman" pitchFamily="18" charset="0"/>
              </a:rPr>
              <a:t>Allah için birbirlerini seven, Allah rızası için bir araya gelip, Allah rızası için ayrılan iki kişi, </a:t>
            </a:r>
          </a:p>
          <a:p>
            <a:pPr marL="457200" indent="-457200">
              <a:buFont typeface="+mj-lt"/>
              <a:buAutoNum type="arabicPeriod"/>
            </a:pPr>
            <a:r>
              <a:rPr lang="tr-TR" sz="2000" dirty="0" smtClean="0">
                <a:solidFill>
                  <a:srgbClr val="002060"/>
                </a:solidFill>
                <a:latin typeface="Times New Roman" pitchFamily="18" charset="0"/>
                <a:cs typeface="Times New Roman" pitchFamily="18" charset="0"/>
              </a:rPr>
              <a:t>Güzel ve makam sahibi bir kadın tarafından davet edildiği halde; "Ben Allah'tan korkarım" de(</a:t>
            </a:r>
            <a:r>
              <a:rPr lang="tr-TR" sz="2000" dirty="0" err="1" smtClean="0">
                <a:solidFill>
                  <a:srgbClr val="002060"/>
                </a:solidFill>
                <a:latin typeface="Times New Roman" pitchFamily="18" charset="0"/>
                <a:cs typeface="Times New Roman" pitchFamily="18" charset="0"/>
              </a:rPr>
              <a:t>yip</a:t>
            </a:r>
            <a:r>
              <a:rPr lang="tr-TR" sz="2000" dirty="0" smtClean="0">
                <a:solidFill>
                  <a:srgbClr val="002060"/>
                </a:solidFill>
                <a:latin typeface="Times New Roman" pitchFamily="18" charset="0"/>
                <a:cs typeface="Times New Roman" pitchFamily="18" charset="0"/>
              </a:rPr>
              <a:t> icabet </a:t>
            </a:r>
            <a:r>
              <a:rPr lang="tr-TR" sz="2000" dirty="0" err="1" smtClean="0">
                <a:solidFill>
                  <a:srgbClr val="002060"/>
                </a:solidFill>
                <a:latin typeface="Times New Roman" pitchFamily="18" charset="0"/>
                <a:cs typeface="Times New Roman" pitchFamily="18" charset="0"/>
              </a:rPr>
              <a:t>etmey</a:t>
            </a:r>
            <a:r>
              <a:rPr lang="tr-TR" sz="2000" dirty="0" smtClean="0">
                <a:solidFill>
                  <a:srgbClr val="002060"/>
                </a:solidFill>
                <a:latin typeface="Times New Roman" pitchFamily="18" charset="0"/>
                <a:cs typeface="Times New Roman" pitchFamily="18" charset="0"/>
              </a:rPr>
              <a:t>)en kimse, </a:t>
            </a:r>
          </a:p>
          <a:p>
            <a:pPr marL="457200" indent="-457200">
              <a:buFont typeface="+mj-lt"/>
              <a:buAutoNum type="arabicPeriod"/>
            </a:pPr>
            <a:r>
              <a:rPr lang="tr-TR" sz="2000" b="1" dirty="0" smtClean="0">
                <a:solidFill>
                  <a:schemeClr val="accent6">
                    <a:lumMod val="50000"/>
                  </a:schemeClr>
                </a:solidFill>
                <a:latin typeface="Times New Roman" pitchFamily="18" charset="0"/>
                <a:cs typeface="Times New Roman" pitchFamily="18" charset="0"/>
              </a:rPr>
              <a:t>Allah'ı tek başına zikrederken gözlerinden yaş boşanan kimse.</a:t>
            </a:r>
          </a:p>
          <a:p>
            <a:pPr marL="457200" indent="-457200">
              <a:buFont typeface="+mj-lt"/>
              <a:buAutoNum type="arabicPeriod"/>
            </a:pPr>
            <a:r>
              <a:rPr lang="tr-TR" sz="2000" dirty="0" smtClean="0">
                <a:solidFill>
                  <a:schemeClr val="tx1"/>
                </a:solidFill>
                <a:latin typeface="Times New Roman" pitchFamily="18" charset="0"/>
                <a:cs typeface="Times New Roman" pitchFamily="18" charset="0"/>
              </a:rPr>
              <a:t>Sağ elinin verdiği sadakayı sol eli görmeyen; verdiğini gizli veren kimse"</a:t>
            </a:r>
            <a:r>
              <a:rPr lang="tr-TR" sz="2000" b="1" dirty="0" smtClean="0">
                <a:solidFill>
                  <a:schemeClr val="tx1"/>
                </a:solidFill>
                <a:latin typeface="Times New Roman" pitchFamily="18" charset="0"/>
                <a:cs typeface="Times New Roman" pitchFamily="18" charset="0"/>
              </a:rPr>
              <a:t> </a:t>
            </a:r>
          </a:p>
          <a:p>
            <a:pPr algn="r"/>
            <a:r>
              <a:rPr lang="tr-TR" sz="1200" dirty="0" smtClean="0">
                <a:solidFill>
                  <a:schemeClr val="tx1"/>
                </a:solidFill>
              </a:rPr>
              <a:t>(</a:t>
            </a:r>
            <a:r>
              <a:rPr lang="tr-TR" sz="1200" dirty="0" err="1" smtClean="0">
                <a:solidFill>
                  <a:schemeClr val="tx1"/>
                </a:solidFill>
              </a:rPr>
              <a:t>Nesâi</a:t>
            </a:r>
            <a:r>
              <a:rPr lang="tr-TR" sz="1200" dirty="0" smtClean="0">
                <a:solidFill>
                  <a:schemeClr val="tx1"/>
                </a:solidFill>
              </a:rPr>
              <a:t>, </a:t>
            </a:r>
            <a:r>
              <a:rPr lang="tr-TR" sz="1200" dirty="0" err="1" smtClean="0">
                <a:solidFill>
                  <a:schemeClr val="tx1"/>
                </a:solidFill>
              </a:rPr>
              <a:t>Kudât</a:t>
            </a:r>
            <a:r>
              <a:rPr lang="tr-TR" sz="1200" dirty="0" smtClean="0">
                <a:solidFill>
                  <a:schemeClr val="tx1"/>
                </a:solidFill>
              </a:rPr>
              <a:t> </a:t>
            </a:r>
            <a:r>
              <a:rPr lang="tr-TR" sz="1200" dirty="0">
                <a:solidFill>
                  <a:schemeClr val="tx1"/>
                </a:solidFill>
              </a:rPr>
              <a:t>2; </a:t>
            </a:r>
            <a:r>
              <a:rPr lang="tr-TR" sz="1200" dirty="0" err="1">
                <a:solidFill>
                  <a:schemeClr val="tx1"/>
                </a:solidFill>
              </a:rPr>
              <a:t>Buhârî</a:t>
            </a:r>
            <a:r>
              <a:rPr lang="tr-TR" sz="1200" dirty="0">
                <a:solidFill>
                  <a:schemeClr val="tx1"/>
                </a:solidFill>
              </a:rPr>
              <a:t>, Ezan, 36; Zekât, 16, </a:t>
            </a:r>
            <a:r>
              <a:rPr lang="tr-TR" sz="1200" dirty="0" err="1">
                <a:solidFill>
                  <a:schemeClr val="tx1"/>
                </a:solidFill>
              </a:rPr>
              <a:t>Hudud</a:t>
            </a:r>
            <a:r>
              <a:rPr lang="tr-TR" sz="1200" dirty="0">
                <a:solidFill>
                  <a:schemeClr val="tx1"/>
                </a:solidFill>
              </a:rPr>
              <a:t>, 19; </a:t>
            </a:r>
            <a:r>
              <a:rPr lang="tr-TR" sz="1200" dirty="0" err="1">
                <a:solidFill>
                  <a:schemeClr val="tx1"/>
                </a:solidFill>
              </a:rPr>
              <a:t>Tirmizi</a:t>
            </a:r>
            <a:r>
              <a:rPr lang="tr-TR" sz="1200" dirty="0">
                <a:solidFill>
                  <a:schemeClr val="tx1"/>
                </a:solidFill>
              </a:rPr>
              <a:t>, </a:t>
            </a:r>
            <a:r>
              <a:rPr lang="tr-TR" sz="1200" dirty="0" err="1">
                <a:solidFill>
                  <a:schemeClr val="tx1"/>
                </a:solidFill>
              </a:rPr>
              <a:t>Zühd</a:t>
            </a:r>
            <a:r>
              <a:rPr lang="tr-TR" sz="1200" dirty="0">
                <a:solidFill>
                  <a:schemeClr val="tx1"/>
                </a:solidFill>
              </a:rPr>
              <a:t>, </a:t>
            </a:r>
            <a:r>
              <a:rPr lang="tr-TR" sz="1200" dirty="0" smtClean="0">
                <a:solidFill>
                  <a:schemeClr val="tx1"/>
                </a:solidFill>
              </a:rPr>
              <a:t>53)</a:t>
            </a:r>
            <a:endParaRPr lang="tr-TR" dirty="0">
              <a:solidFill>
                <a:schemeClr val="tx1"/>
              </a:solidFill>
            </a:endParaRPr>
          </a:p>
        </p:txBody>
      </p:sp>
    </p:spTree>
    <p:extLst>
      <p:ext uri="{BB962C8B-B14F-4D97-AF65-F5344CB8AC3E}">
        <p14:creationId xmlns:p14="http://schemas.microsoft.com/office/powerpoint/2010/main" val="2718725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yagram 1"/>
          <p:cNvGraphicFramePr/>
          <p:nvPr>
            <p:extLst/>
          </p:nvPr>
        </p:nvGraphicFramePr>
        <p:xfrm>
          <a:off x="179512" y="188640"/>
          <a:ext cx="8712968" cy="6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772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893309638"/>
              </p:ext>
            </p:extLst>
          </p:nvPr>
        </p:nvGraphicFramePr>
        <p:xfrm>
          <a:off x="107504" y="44624"/>
          <a:ext cx="8856984" cy="6813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548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dris\Desktop\Resi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5352254"/>
            <a:ext cx="3707904" cy="16051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179512" y="980728"/>
            <a:ext cx="8856984" cy="3672408"/>
          </a:xfrm>
          <a:prstGeom prst="rect">
            <a:avLst/>
          </a:prstGeom>
          <a:solidFill>
            <a:schemeClr val="tx2">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800" b="0" i="0" u="none" strike="noStrike" kern="1200" cap="none" spc="0" normalizeH="0" baseline="0" noProof="0" dirty="0">
                <a:ln>
                  <a:noFill/>
                </a:ln>
                <a:solidFill>
                  <a:prstClr val="black"/>
                </a:solidFill>
                <a:effectLst/>
                <a:uLnTx/>
                <a:uFillTx/>
                <a:latin typeface="HASENAT" pitchFamily="2" charset="-78"/>
                <a:ea typeface="+mn-ea"/>
                <a:cs typeface="Emine" pitchFamily="66" charset="-78"/>
              </a:rPr>
              <a:t>اَلَّذ۪ي خَلَقَ الْمَوْتَ وَالْحَيٰوةَ لِيَبْلُوَكُمْ اَيُّكُمْ اَحْسَنُ عَمَلاًۜ وَهُوَ الْعَز۪يزُ الْغَفُورُۙ ﴿٢﴾ </a:t>
            </a:r>
            <a:endParaRPr kumimoji="0" lang="tr-TR" sz="2800" b="0" i="0" u="none" strike="noStrike" kern="1200" cap="none" spc="0" normalizeH="0" baseline="0" noProof="0" dirty="0" smtClean="0">
              <a:ln>
                <a:noFill/>
              </a:ln>
              <a:solidFill>
                <a:prstClr val="black"/>
              </a:solidFill>
              <a:effectLst/>
              <a:uLnTx/>
              <a:uFillTx/>
              <a:latin typeface="HASENAT" pitchFamily="2" charset="-78"/>
              <a:ea typeface="+mn-ea"/>
              <a:cs typeface="Emine" pitchFamily="66"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tr-TR"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Hanginizin davranışça daha iyi olduğunu deneyerek göstermek için </a:t>
            </a:r>
            <a:r>
              <a:rPr kumimoji="0" lang="tr-TR"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ölümü ve hayatı yaratan O’dur. </a:t>
            </a:r>
            <a:r>
              <a:rPr kumimoji="0" lang="tr-TR"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O</a:t>
            </a:r>
            <a:r>
              <a:rPr kumimoji="0" lang="tr-TR"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güçlüdür, çok bağışlayıcıdır</a:t>
            </a:r>
            <a:r>
              <a:rPr kumimoji="0" lang="tr-TR"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(Mülk 1)</a:t>
            </a:r>
            <a:endParaRPr kumimoji="0" lang="tr-TR" sz="1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3 Yuvarlatılmış Dikdörtgen"/>
          <p:cNvSpPr/>
          <p:nvPr/>
        </p:nvSpPr>
        <p:spPr>
          <a:xfrm>
            <a:off x="0" y="188640"/>
            <a:ext cx="9144000" cy="5760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NİÇİN YARATILDI İNSAN?</a:t>
            </a:r>
          </a:p>
        </p:txBody>
      </p:sp>
      <p:sp>
        <p:nvSpPr>
          <p:cNvPr id="5" name="4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1AFC5-446D-4DDF-AFDE-BBFB7834D34D}"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524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384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0" i="0" u="none" strike="noStrike" kern="1200" cap="none" spc="0" normalizeH="0" baseline="0" noProof="0" dirty="0">
                <a:ln>
                  <a:noFill/>
                </a:ln>
                <a:solidFill>
                  <a:prstClr val="black"/>
                </a:solidFill>
                <a:effectLst/>
                <a:uLnTx/>
                <a:uFillTx/>
                <a:latin typeface="Calibri"/>
                <a:ea typeface="+mn-ea"/>
                <a:cs typeface="+mn-cs"/>
              </a:rPr>
              <a:t>İ</a:t>
            </a:r>
            <a:r>
              <a:rPr kumimoji="0" lang="tr-TR" sz="3600" b="1" i="0" u="none" strike="noStrike" kern="1200" cap="none" spc="0" normalizeH="0" baseline="0" noProof="0" dirty="0">
                <a:ln>
                  <a:noFill/>
                </a:ln>
                <a:solidFill>
                  <a:prstClr val="black"/>
                </a:solidFill>
                <a:effectLst/>
                <a:uLnTx/>
                <a:uFillTx/>
                <a:latin typeface="Calibri"/>
                <a:ea typeface="+mn-ea"/>
                <a:cs typeface="+mn-cs"/>
              </a:rPr>
              <a:t>nsan başıboş </a:t>
            </a:r>
            <a:r>
              <a:rPr kumimoji="0" lang="tr-TR" sz="3600" b="1" i="0" u="none" strike="noStrike" kern="1200" cap="none" spc="0" normalizeH="0" baseline="0" noProof="0" dirty="0" smtClean="0">
                <a:ln>
                  <a:noFill/>
                </a:ln>
                <a:solidFill>
                  <a:prstClr val="black"/>
                </a:solidFill>
                <a:effectLst/>
                <a:uLnTx/>
                <a:uFillTx/>
                <a:latin typeface="Calibri"/>
                <a:ea typeface="+mn-ea"/>
                <a:cs typeface="+mn-cs"/>
              </a:rPr>
              <a:t>yaratılmamış </a:t>
            </a:r>
            <a:endParaRPr kumimoji="0" lang="tr-TR" sz="3600" b="1" i="0" u="none" strike="noStrike" kern="1200" cap="none" spc="0" normalizeH="0" baseline="0" noProof="0" dirty="0" smtClean="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i="0" u="none" strike="noStrike" kern="1200" cap="none" spc="0" normalizeH="0" baseline="0" noProof="0" dirty="0" smtClean="0">
                <a:ln>
                  <a:noFill/>
                </a:ln>
                <a:solidFill>
                  <a:prstClr val="black"/>
                </a:solidFill>
                <a:effectLst/>
                <a:uLnTx/>
                <a:uFillTx/>
                <a:latin typeface="Calibri"/>
                <a:ea typeface="+mn-ea"/>
                <a:cs typeface="+mn-cs"/>
              </a:rPr>
              <a:t>Bir takım yükümlülükleri var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i="0" u="none" strike="noStrike" kern="1200" cap="none" spc="0" normalizeH="0" baseline="0" noProof="0" dirty="0" smtClean="0">
                <a:ln>
                  <a:noFill/>
                </a:ln>
                <a:solidFill>
                  <a:prstClr val="black"/>
                </a:solidFill>
                <a:effectLst/>
                <a:uLnTx/>
                <a:uFillTx/>
                <a:latin typeface="Calibri"/>
                <a:ea typeface="+mn-ea"/>
                <a:cs typeface="+mn-cs"/>
              </a:rPr>
              <a:t>Dünyaya imtihan için gelmiştir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3600" b="1" i="0" u="none" strike="noStrike" kern="1200" cap="none" spc="0" normalizeH="0" baseline="0" noProof="0" dirty="0" smtClean="0">
                <a:ln>
                  <a:noFill/>
                </a:ln>
                <a:solidFill>
                  <a:prstClr val="black"/>
                </a:solidFill>
                <a:effectLst/>
                <a:uLnTx/>
                <a:uFillTx/>
                <a:latin typeface="Calibri"/>
                <a:ea typeface="+mn-ea"/>
                <a:cs typeface="+mn-cs"/>
              </a:rPr>
              <a:t>Her </a:t>
            </a:r>
            <a:r>
              <a:rPr kumimoji="0" lang="tr-TR" sz="3600" b="1" i="0" u="none" strike="noStrike" kern="1200" cap="none" spc="0" normalizeH="0" baseline="0" noProof="0" dirty="0">
                <a:ln>
                  <a:noFill/>
                </a:ln>
                <a:solidFill>
                  <a:prstClr val="black"/>
                </a:solidFill>
                <a:effectLst/>
                <a:uLnTx/>
                <a:uFillTx/>
                <a:latin typeface="Calibri"/>
                <a:ea typeface="+mn-ea"/>
                <a:cs typeface="+mn-cs"/>
              </a:rPr>
              <a:t>türlü hareketi </a:t>
            </a:r>
            <a:r>
              <a:rPr kumimoji="0" lang="tr-TR" sz="3600" b="1" i="0" u="none" strike="noStrike" kern="1200" cap="none" spc="0" normalizeH="0" baseline="0" noProof="0" dirty="0" smtClean="0">
                <a:ln>
                  <a:noFill/>
                </a:ln>
                <a:solidFill>
                  <a:prstClr val="black"/>
                </a:solidFill>
                <a:effectLst/>
                <a:uLnTx/>
                <a:uFillTx/>
                <a:latin typeface="Calibri"/>
                <a:ea typeface="+mn-ea"/>
                <a:cs typeface="+mn-cs"/>
              </a:rPr>
              <a:t>kaydedilmektedir</a:t>
            </a:r>
            <a:r>
              <a:rPr kumimoji="0" lang="tr-TR" sz="3600" b="1" i="0" u="none" strike="noStrike" kern="1200" cap="none" spc="0" normalizeH="0" baseline="0" noProof="0" dirty="0">
                <a:ln>
                  <a:noFill/>
                </a:ln>
                <a:solidFill>
                  <a:prstClr val="black"/>
                </a:solidFill>
                <a:effectLst/>
                <a:uLnTx/>
                <a:uFillTx/>
                <a:latin typeface="Calibri"/>
                <a:ea typeface="+mn-ea"/>
                <a:cs typeface="+mn-cs"/>
              </a:rPr>
              <a:t>. </a:t>
            </a:r>
            <a:endParaRPr kumimoji="0" lang="tr-TR" sz="3600" b="1"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3008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88640"/>
            <a:ext cx="8712968" cy="5112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İnsan </a:t>
            </a:r>
            <a:r>
              <a:rPr kumimoji="0" lang="tr-TR" sz="2800" b="1" i="0" u="none" strike="noStrike" kern="1200" cap="none" spc="0" normalizeH="0" baseline="0" noProof="0" dirty="0">
                <a:ln>
                  <a:noFill/>
                </a:ln>
                <a:solidFill>
                  <a:prstClr val="black"/>
                </a:solidFill>
                <a:effectLst/>
                <a:uLnTx/>
                <a:uFillTx/>
                <a:latin typeface="Calibri"/>
                <a:ea typeface="+mn-ea"/>
                <a:cs typeface="+mn-cs"/>
              </a:rPr>
              <a:t>kendi başına doğru yolun ne olduğunu, yaratanla nasıl irtibat kurulacağını, tam olarak bilemez. Zira </a:t>
            </a:r>
            <a:r>
              <a:rPr kumimoji="0" lang="tr-TR" sz="2800" b="1" i="0" u="none" strike="noStrike" kern="1200" cap="none" spc="0" normalizeH="0" baseline="0" noProof="0" dirty="0">
                <a:ln>
                  <a:noFill/>
                </a:ln>
                <a:solidFill>
                  <a:srgbClr val="FF0000"/>
                </a:solidFill>
                <a:effectLst/>
                <a:uLnTx/>
                <a:uFillTx/>
                <a:latin typeface="Calibri"/>
                <a:ea typeface="+mn-ea"/>
                <a:cs typeface="+mn-cs"/>
              </a:rPr>
              <a:t>insanı etkileyen bir takım olumsuzluklar vardır</a:t>
            </a:r>
            <a:r>
              <a:rPr kumimoji="0" lang="tr-TR" sz="2800" b="1" i="0" u="none" strike="noStrike" kern="1200" cap="none" spc="0" normalizeH="0" baseline="0" noProof="0" dirty="0" smtClean="0">
                <a:ln>
                  <a:noFill/>
                </a:ln>
                <a:solidFill>
                  <a:srgbClr val="FF0000"/>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İnsanoğlu kötülüğe meyilli yaratılmıştır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Çabuk azıp sapıtabilir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Kötülükleri aşikar yaşayabilir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Günahlarda ileri gidebilir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Küfür ve Azgınlıkta sınır tanımayabilir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Şeytan olumsuzlukları empoze edebilir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err="1">
                <a:ln>
                  <a:noFill/>
                </a:ln>
                <a:solidFill>
                  <a:prstClr val="black"/>
                </a:solidFill>
                <a:effectLst/>
                <a:uLnTx/>
                <a:uFillTx/>
                <a:latin typeface="Calibri"/>
                <a:ea typeface="+mn-ea"/>
                <a:cs typeface="+mn-cs"/>
              </a:rPr>
              <a:t>Heva</a:t>
            </a:r>
            <a:r>
              <a:rPr kumimoji="0" lang="tr-TR" sz="2800" b="0" i="0" u="none" strike="noStrike" kern="1200" cap="none" spc="0" normalizeH="0" baseline="0" noProof="0" dirty="0">
                <a:ln>
                  <a:noFill/>
                </a:ln>
                <a:solidFill>
                  <a:prstClr val="black"/>
                </a:solidFill>
                <a:effectLst/>
                <a:uLnTx/>
                <a:uFillTx/>
                <a:latin typeface="Calibri"/>
                <a:ea typeface="+mn-ea"/>
                <a:cs typeface="+mn-cs"/>
              </a:rPr>
              <a:t> ve heves, haz ve hız olumsuzluğa sevk edebilir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1200" cap="none" spc="0" normalizeH="0" baseline="0" noProof="0" dirty="0">
                <a:ln>
                  <a:noFill/>
                </a:ln>
                <a:solidFill>
                  <a:prstClr val="black"/>
                </a:solidFill>
                <a:effectLst/>
                <a:uLnTx/>
                <a:uFillTx/>
                <a:latin typeface="Calibri"/>
                <a:ea typeface="+mn-ea"/>
                <a:cs typeface="+mn-cs"/>
              </a:rPr>
              <a:t>Alışıla gelmiş </a:t>
            </a: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yanlışlardan </a:t>
            </a:r>
            <a:r>
              <a:rPr kumimoji="0" lang="tr-TR" sz="2800" b="0" i="0" u="none" strike="noStrike" kern="1200" cap="none" spc="0" normalizeH="0" baseline="0" noProof="0" dirty="0">
                <a:ln>
                  <a:noFill/>
                </a:ln>
                <a:solidFill>
                  <a:prstClr val="black"/>
                </a:solidFill>
                <a:effectLst/>
                <a:uLnTx/>
                <a:uFillTx/>
                <a:latin typeface="Calibri"/>
                <a:ea typeface="+mn-ea"/>
                <a:cs typeface="+mn-cs"/>
              </a:rPr>
              <a:t>kolay vaz geçemez</a:t>
            </a:r>
          </a:p>
        </p:txBody>
      </p:sp>
    </p:spTree>
    <p:extLst>
      <p:ext uri="{BB962C8B-B14F-4D97-AF65-F5344CB8AC3E}">
        <p14:creationId xmlns:p14="http://schemas.microsoft.com/office/powerpoint/2010/main" val="1343761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5 Dikdörtgen"/>
          <p:cNvSpPr/>
          <p:nvPr/>
        </p:nvSpPr>
        <p:spPr>
          <a:xfrm>
            <a:off x="0" y="260737"/>
            <a:ext cx="9144000" cy="1110876"/>
          </a:xfrm>
          <a:prstGeom prst="rect">
            <a:avLst/>
          </a:prstGeom>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a:ea typeface="DejaVu Sans"/>
                <a:cs typeface="DejaVu Sans"/>
              </a:rPr>
              <a:t>BİREYİ </a:t>
            </a: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ETKİLEYEN VE ŞEKİLLENDİREN EN BÜYÜK TEHLİKE: </a:t>
            </a:r>
            <a:endParaRPr kumimoji="0" lang="tr-TR" sz="1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a:ea typeface="DejaVu Sans"/>
              <a:cs typeface="DejaVu San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405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a:t>
            </a:r>
            <a:r>
              <a:rPr kumimoji="0" lang="tr-TR" sz="405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SANAL </a:t>
            </a:r>
            <a:r>
              <a:rPr kumimoji="0" lang="tr-TR" sz="405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ALEM - CİLALI DÖNEM”</a:t>
            </a:r>
            <a:endParaRPr kumimoji="0" lang="tr-TR" sz="405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DejaVu Sans"/>
              <a:cs typeface="DejaVu Sans"/>
            </a:endParaRPr>
          </a:p>
        </p:txBody>
      </p:sp>
      <p:pic>
        <p:nvPicPr>
          <p:cNvPr id="4098" name="Picture 2" descr="sosyal medya p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03031">
            <a:off x="1899185" y="2549049"/>
            <a:ext cx="4351241" cy="311839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60869" y="2380052"/>
            <a:ext cx="1244904" cy="3780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TV</a:t>
            </a:r>
          </a:p>
        </p:txBody>
      </p:sp>
      <p:sp>
        <p:nvSpPr>
          <p:cNvPr id="7" name="Dikdörtgen 6"/>
          <p:cNvSpPr/>
          <p:nvPr/>
        </p:nvSpPr>
        <p:spPr>
          <a:xfrm>
            <a:off x="160869" y="2812100"/>
            <a:ext cx="1244904" cy="378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FİLMLER</a:t>
            </a:r>
          </a:p>
        </p:txBody>
      </p:sp>
      <p:sp>
        <p:nvSpPr>
          <p:cNvPr id="8" name="Dikdörtgen 7"/>
          <p:cNvSpPr/>
          <p:nvPr/>
        </p:nvSpPr>
        <p:spPr>
          <a:xfrm>
            <a:off x="160869" y="3244148"/>
            <a:ext cx="1244904" cy="37804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DİZİLER</a:t>
            </a:r>
          </a:p>
        </p:txBody>
      </p:sp>
      <p:sp>
        <p:nvSpPr>
          <p:cNvPr id="9" name="Dikdörtgen 8"/>
          <p:cNvSpPr/>
          <p:nvPr/>
        </p:nvSpPr>
        <p:spPr>
          <a:xfrm>
            <a:off x="160869" y="3676196"/>
            <a:ext cx="1244904" cy="3780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MAGAZİN</a:t>
            </a:r>
          </a:p>
        </p:txBody>
      </p:sp>
      <p:sp>
        <p:nvSpPr>
          <p:cNvPr id="10" name="Dikdörtgen 9"/>
          <p:cNvSpPr/>
          <p:nvPr/>
        </p:nvSpPr>
        <p:spPr>
          <a:xfrm>
            <a:off x="160869" y="4108244"/>
            <a:ext cx="1244904" cy="37804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İNTERNET</a:t>
            </a:r>
          </a:p>
        </p:txBody>
      </p:sp>
      <p:sp>
        <p:nvSpPr>
          <p:cNvPr id="11" name="Dikdörtgen 10"/>
          <p:cNvSpPr/>
          <p:nvPr/>
        </p:nvSpPr>
        <p:spPr>
          <a:xfrm>
            <a:off x="160869" y="4540292"/>
            <a:ext cx="1244904" cy="37804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DejaVu Sans"/>
                <a:cs typeface="DejaVu Sans"/>
              </a:rPr>
              <a:t>TELEFON</a:t>
            </a:r>
          </a:p>
        </p:txBody>
      </p:sp>
      <p:sp>
        <p:nvSpPr>
          <p:cNvPr id="4" name="Slayt Numarası Yer Tutucusu 3"/>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E5598B6-E550-4A30-BBD7-AC578A58E91F}" type="slidenum">
              <a:rPr kumimoji="0" lang="tr-TR" sz="1350" b="0" i="0" u="none" strike="noStrike" kern="1200" cap="none" spc="0" normalizeH="0" baseline="0" noProof="0">
                <a:ln>
                  <a:noFill/>
                </a:ln>
                <a:solidFill>
                  <a:prstClr val="black"/>
                </a:solidFill>
                <a:effectLst/>
                <a:uLnTx/>
                <a:uFillTx/>
                <a:latin typeface="Arial"/>
                <a:ea typeface="DejaVu Sans"/>
                <a:cs typeface="DejaVu Sans"/>
              </a:rPr>
              <a:pPr marL="0" marR="0" lvl="0" indent="0" algn="l" defTabSz="685800" rtl="0" eaLnBrk="1" fontAlgn="auto" latinLnBrk="0" hangingPunct="1">
                <a:lnSpc>
                  <a:spcPct val="100000"/>
                </a:lnSpc>
                <a:spcBef>
                  <a:spcPts val="0"/>
                </a:spcBef>
                <a:spcAft>
                  <a:spcPts val="0"/>
                </a:spcAft>
                <a:buClrTx/>
                <a:buSzTx/>
                <a:buFontTx/>
                <a:buNone/>
                <a:tabLst/>
                <a:defRPr/>
              </a:pPr>
              <a:t>49</a:t>
            </a:fld>
            <a:endParaRPr kumimoji="0" lang="tr-TR" sz="1350" b="0" i="0" u="none" strike="noStrike" kern="1200" cap="none" spc="0" normalizeH="0" baseline="0" noProof="0">
              <a:ln>
                <a:noFill/>
              </a:ln>
              <a:solidFill>
                <a:prstClr val="black"/>
              </a:solidFill>
              <a:effectLst/>
              <a:uLnTx/>
              <a:uFillTx/>
              <a:latin typeface="Arial"/>
              <a:ea typeface="DejaVu Sans"/>
              <a:cs typeface="DejaVu Sans"/>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749" y="1909224"/>
            <a:ext cx="2957833" cy="4091527"/>
          </a:xfrm>
          <a:prstGeom prst="ellipse">
            <a:avLst/>
          </a:prstGeom>
          <a:ln>
            <a:noFill/>
          </a:ln>
          <a:effectLst>
            <a:softEdge rad="112500"/>
          </a:effectLst>
        </p:spPr>
      </p:pic>
    </p:spTree>
    <p:extLst>
      <p:ext uri="{BB962C8B-B14F-4D97-AF65-F5344CB8AC3E}">
        <p14:creationId xmlns:p14="http://schemas.microsoft.com/office/powerpoint/2010/main" val="42809554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Dikdörtgen"/>
          <p:cNvSpPr/>
          <p:nvPr/>
        </p:nvSpPr>
        <p:spPr>
          <a:xfrm>
            <a:off x="467544" y="391308"/>
            <a:ext cx="8064896" cy="4774595"/>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base"/>
            <a:r>
              <a:rPr lang="tr-TR" sz="1600" dirty="0">
                <a:solidFill>
                  <a:schemeClr val="tx1"/>
                </a:solidFill>
              </a:rPr>
              <a:t>2011 yılından itibaren Camiler ve Din Görevlileri Haftası münasebetiyle toplumun ihtiyacı olan bir konu belirlenmeye başlanmış, belirlenen bu tema ekseninde hafta boyunca çeşitli etkinlikler gerçekleştirilmiştir.</a:t>
            </a:r>
          </a:p>
          <a:p>
            <a:pPr marL="457200" indent="-457200" algn="just" fontAlgn="base">
              <a:buFont typeface="Arial" panose="020B0604020202020204" pitchFamily="34" charset="0"/>
              <a:buChar char="•"/>
            </a:pPr>
            <a:r>
              <a:rPr lang="tr-TR" sz="2000" dirty="0">
                <a:solidFill>
                  <a:schemeClr val="tx1"/>
                </a:solidFill>
              </a:rPr>
              <a:t>2011 yılında </a:t>
            </a:r>
            <a:r>
              <a:rPr lang="tr-TR" sz="2000" b="1" dirty="0">
                <a:solidFill>
                  <a:srgbClr val="FF0000"/>
                </a:solidFill>
              </a:rPr>
              <a:t>“Cami ve Çocuk”, </a:t>
            </a:r>
          </a:p>
          <a:p>
            <a:pPr marL="457200" indent="-457200" algn="just" fontAlgn="base">
              <a:buFont typeface="Arial" panose="020B0604020202020204" pitchFamily="34" charset="0"/>
              <a:buChar char="•"/>
            </a:pPr>
            <a:r>
              <a:rPr lang="tr-TR" sz="2000" dirty="0">
                <a:solidFill>
                  <a:schemeClr val="tx1"/>
                </a:solidFill>
              </a:rPr>
              <a:t>2012 yılında </a:t>
            </a:r>
            <a:r>
              <a:rPr lang="tr-TR" sz="2000" b="1" dirty="0">
                <a:solidFill>
                  <a:srgbClr val="002060"/>
                </a:solidFill>
              </a:rPr>
              <a:t>“Cami ve Engelli”, </a:t>
            </a:r>
          </a:p>
          <a:p>
            <a:pPr marL="457200" indent="-457200" algn="just" fontAlgn="base">
              <a:buFont typeface="Arial" panose="020B0604020202020204" pitchFamily="34" charset="0"/>
              <a:buChar char="•"/>
            </a:pPr>
            <a:r>
              <a:rPr lang="tr-TR" sz="2000" dirty="0">
                <a:solidFill>
                  <a:schemeClr val="tx1"/>
                </a:solidFill>
              </a:rPr>
              <a:t>2013 yılında </a:t>
            </a:r>
            <a:r>
              <a:rPr lang="tr-TR" sz="2000" b="1" dirty="0">
                <a:solidFill>
                  <a:srgbClr val="7030A0"/>
                </a:solidFill>
              </a:rPr>
              <a:t>“Cami- Kadın ve Aile”</a:t>
            </a:r>
            <a:r>
              <a:rPr lang="tr-TR" sz="2000" dirty="0">
                <a:solidFill>
                  <a:schemeClr val="tx1"/>
                </a:solidFill>
              </a:rPr>
              <a:t> </a:t>
            </a:r>
          </a:p>
          <a:p>
            <a:pPr marL="457200" indent="-457200" algn="just" fontAlgn="base">
              <a:buFont typeface="Arial" panose="020B0604020202020204" pitchFamily="34" charset="0"/>
              <a:buChar char="•"/>
            </a:pPr>
            <a:r>
              <a:rPr lang="tr-TR" sz="2000" dirty="0">
                <a:solidFill>
                  <a:schemeClr val="tx1"/>
                </a:solidFill>
              </a:rPr>
              <a:t>2014 yılında </a:t>
            </a:r>
            <a:r>
              <a:rPr lang="tr-TR" sz="2000" b="1" dirty="0">
                <a:solidFill>
                  <a:srgbClr val="0070C0"/>
                </a:solidFill>
              </a:rPr>
              <a:t>"Cami ve Gençlik" </a:t>
            </a:r>
          </a:p>
          <a:p>
            <a:pPr marL="457200" indent="-457200" algn="just" fontAlgn="base">
              <a:buFont typeface="Arial" panose="020B0604020202020204" pitchFamily="34" charset="0"/>
              <a:buChar char="•"/>
            </a:pPr>
            <a:r>
              <a:rPr lang="tr-TR" sz="2000" dirty="0">
                <a:solidFill>
                  <a:schemeClr val="tx1"/>
                </a:solidFill>
              </a:rPr>
              <a:t>2015 yılında </a:t>
            </a:r>
            <a:r>
              <a:rPr lang="tr-TR" sz="2000" b="1" dirty="0">
                <a:solidFill>
                  <a:srgbClr val="00B050"/>
                </a:solidFill>
              </a:rPr>
              <a:t>"Cami ve Namazla Arınma"</a:t>
            </a:r>
            <a:r>
              <a:rPr lang="tr-TR" sz="2000" dirty="0">
                <a:solidFill>
                  <a:schemeClr val="tx1"/>
                </a:solidFill>
              </a:rPr>
              <a:t> </a:t>
            </a:r>
          </a:p>
          <a:p>
            <a:pPr marL="457200" indent="-457200" algn="just" fontAlgn="base">
              <a:buFont typeface="Arial" panose="020B0604020202020204" pitchFamily="34" charset="0"/>
              <a:buChar char="•"/>
            </a:pPr>
            <a:r>
              <a:rPr lang="tr-TR" sz="2000" dirty="0">
                <a:solidFill>
                  <a:schemeClr val="tx1"/>
                </a:solidFill>
              </a:rPr>
              <a:t>2016 yılında </a:t>
            </a:r>
            <a:r>
              <a:rPr lang="tr-TR" sz="2000" b="1" dirty="0">
                <a:solidFill>
                  <a:schemeClr val="accent6">
                    <a:lumMod val="50000"/>
                  </a:schemeClr>
                </a:solidFill>
              </a:rPr>
              <a:t>“Cami ve Kitap</a:t>
            </a:r>
            <a:r>
              <a:rPr lang="tr-TR" sz="2000" b="1" dirty="0" smtClean="0">
                <a:solidFill>
                  <a:schemeClr val="accent6">
                    <a:lumMod val="50000"/>
                  </a:schemeClr>
                </a:solidFill>
              </a:rPr>
              <a:t>”</a:t>
            </a:r>
          </a:p>
          <a:p>
            <a:pPr marL="457200" indent="-457200" algn="just" fontAlgn="base">
              <a:buFont typeface="Arial" panose="020B0604020202020204" pitchFamily="34" charset="0"/>
              <a:buChar char="•"/>
            </a:pPr>
            <a:r>
              <a:rPr lang="tr-TR" sz="2000" dirty="0" smtClean="0">
                <a:solidFill>
                  <a:schemeClr val="tx1"/>
                </a:solidFill>
              </a:rPr>
              <a:t>2017 </a:t>
            </a:r>
            <a:r>
              <a:rPr lang="tr-TR" sz="2000" dirty="0">
                <a:solidFill>
                  <a:schemeClr val="tx1"/>
                </a:solidFill>
              </a:rPr>
              <a:t>yılında </a:t>
            </a:r>
            <a:r>
              <a:rPr lang="tr-TR" sz="2000" b="1" dirty="0" smtClean="0">
                <a:solidFill>
                  <a:srgbClr val="FF0000"/>
                </a:solidFill>
              </a:rPr>
              <a:t>“</a:t>
            </a:r>
            <a:r>
              <a:rPr lang="tr-TR" sz="2000" b="1" dirty="0">
                <a:solidFill>
                  <a:srgbClr val="FF0000"/>
                </a:solidFill>
              </a:rPr>
              <a:t>Cami Şehir ve Medeniyet</a:t>
            </a:r>
            <a:r>
              <a:rPr lang="tr-TR" sz="2000" b="1" dirty="0" smtClean="0">
                <a:solidFill>
                  <a:srgbClr val="FF0000"/>
                </a:solidFill>
              </a:rPr>
              <a:t>”, </a:t>
            </a:r>
            <a:endParaRPr lang="tr-TR" sz="2000" b="1" dirty="0">
              <a:solidFill>
                <a:srgbClr val="FF0000"/>
              </a:solidFill>
            </a:endParaRPr>
          </a:p>
          <a:p>
            <a:pPr marL="457200" indent="-457200" algn="just" fontAlgn="base">
              <a:buFont typeface="Arial" panose="020B0604020202020204" pitchFamily="34" charset="0"/>
              <a:buChar char="•"/>
            </a:pPr>
            <a:r>
              <a:rPr lang="tr-TR" sz="2000" dirty="0" smtClean="0">
                <a:solidFill>
                  <a:schemeClr val="tx1"/>
                </a:solidFill>
              </a:rPr>
              <a:t>2018 </a:t>
            </a:r>
            <a:r>
              <a:rPr lang="tr-TR" sz="2000" dirty="0">
                <a:solidFill>
                  <a:schemeClr val="tx1"/>
                </a:solidFill>
              </a:rPr>
              <a:t>yılında </a:t>
            </a:r>
            <a:r>
              <a:rPr lang="tr-TR" sz="2000" b="1" dirty="0" smtClean="0">
                <a:solidFill>
                  <a:srgbClr val="002060"/>
                </a:solidFill>
              </a:rPr>
              <a:t>“</a:t>
            </a:r>
            <a:r>
              <a:rPr lang="tr-TR" sz="2000" b="1" dirty="0">
                <a:solidFill>
                  <a:srgbClr val="002060"/>
                </a:solidFill>
              </a:rPr>
              <a:t>Camiler ve Din Hizmetine Adanmış Ömürler</a:t>
            </a:r>
            <a:r>
              <a:rPr lang="tr-TR" sz="2000" b="1" dirty="0" smtClean="0">
                <a:solidFill>
                  <a:srgbClr val="002060"/>
                </a:solidFill>
              </a:rPr>
              <a:t>”,</a:t>
            </a:r>
            <a:r>
              <a:rPr lang="tr-TR" sz="2000" b="1" dirty="0">
                <a:solidFill>
                  <a:srgbClr val="002060"/>
                </a:solidFill>
              </a:rPr>
              <a:t> </a:t>
            </a:r>
          </a:p>
          <a:p>
            <a:pPr marL="457200" indent="-457200" algn="just" fontAlgn="base">
              <a:buFont typeface="Arial" panose="020B0604020202020204" pitchFamily="34" charset="0"/>
              <a:buChar char="•"/>
            </a:pPr>
            <a:r>
              <a:rPr lang="tr-TR" sz="2000" dirty="0" smtClean="0">
                <a:solidFill>
                  <a:schemeClr val="tx1"/>
                </a:solidFill>
              </a:rPr>
              <a:t>2019 </a:t>
            </a:r>
            <a:r>
              <a:rPr lang="tr-TR" sz="2000" dirty="0">
                <a:solidFill>
                  <a:schemeClr val="tx1"/>
                </a:solidFill>
              </a:rPr>
              <a:t>yılında </a:t>
            </a:r>
            <a:r>
              <a:rPr lang="tr-TR" sz="2000" b="1" dirty="0">
                <a:solidFill>
                  <a:srgbClr val="7030A0"/>
                </a:solidFill>
              </a:rPr>
              <a:t>“</a:t>
            </a:r>
            <a:r>
              <a:rPr lang="tr-TR" sz="2000" b="1" dirty="0" smtClean="0">
                <a:solidFill>
                  <a:srgbClr val="7030A0"/>
                </a:solidFill>
              </a:rPr>
              <a:t>Cami ve Hayat”</a:t>
            </a:r>
            <a:r>
              <a:rPr lang="tr-TR" sz="2000" dirty="0">
                <a:solidFill>
                  <a:schemeClr val="tx1"/>
                </a:solidFill>
              </a:rPr>
              <a:t> </a:t>
            </a:r>
          </a:p>
          <a:p>
            <a:pPr marL="457200" indent="-457200" algn="just" fontAlgn="base">
              <a:buFont typeface="Arial" panose="020B0604020202020204" pitchFamily="34" charset="0"/>
              <a:buChar char="•"/>
            </a:pPr>
            <a:r>
              <a:rPr lang="tr-TR" sz="2000" dirty="0" smtClean="0">
                <a:solidFill>
                  <a:schemeClr val="tx1"/>
                </a:solidFill>
              </a:rPr>
              <a:t>2020 </a:t>
            </a:r>
            <a:r>
              <a:rPr lang="tr-TR" sz="2000" dirty="0">
                <a:solidFill>
                  <a:schemeClr val="tx1"/>
                </a:solidFill>
              </a:rPr>
              <a:t>yılında </a:t>
            </a:r>
            <a:r>
              <a:rPr lang="tr-TR" sz="2000" b="1" dirty="0">
                <a:solidFill>
                  <a:srgbClr val="0070C0"/>
                </a:solidFill>
              </a:rPr>
              <a:t>"Cami ve </a:t>
            </a:r>
            <a:r>
              <a:rPr lang="tr-TR" sz="2000" b="1" dirty="0" smtClean="0">
                <a:solidFill>
                  <a:srgbClr val="0070C0"/>
                </a:solidFill>
              </a:rPr>
              <a:t>İlim" </a:t>
            </a:r>
          </a:p>
          <a:p>
            <a:pPr marL="457200" indent="-457200" algn="just" fontAlgn="base">
              <a:buFont typeface="Arial" panose="020B0604020202020204" pitchFamily="34" charset="0"/>
              <a:buChar char="•"/>
            </a:pPr>
            <a:r>
              <a:rPr lang="tr-TR" sz="2000" dirty="0" smtClean="0">
                <a:solidFill>
                  <a:schemeClr val="tx1"/>
                </a:solidFill>
              </a:rPr>
              <a:t>2021 </a:t>
            </a:r>
            <a:r>
              <a:rPr lang="tr-TR" sz="2000" dirty="0">
                <a:solidFill>
                  <a:schemeClr val="tx1"/>
                </a:solidFill>
              </a:rPr>
              <a:t>yılında </a:t>
            </a:r>
            <a:r>
              <a:rPr lang="tr-TR" sz="2000" b="1" dirty="0">
                <a:solidFill>
                  <a:srgbClr val="00B050"/>
                </a:solidFill>
              </a:rPr>
              <a:t>"</a:t>
            </a:r>
            <a:r>
              <a:rPr lang="tr-TR" sz="2000" b="1" dirty="0" err="1" smtClean="0">
                <a:solidFill>
                  <a:srgbClr val="00B050"/>
                </a:solidFill>
              </a:rPr>
              <a:t>CamiDin</a:t>
            </a:r>
            <a:r>
              <a:rPr lang="tr-TR" sz="2000" b="1" dirty="0" smtClean="0">
                <a:solidFill>
                  <a:srgbClr val="00B050"/>
                </a:solidFill>
              </a:rPr>
              <a:t> Görevlisi ve Vefa"</a:t>
            </a:r>
            <a:endParaRPr lang="tr-TR" sz="2000" b="1" dirty="0" smtClean="0">
              <a:solidFill>
                <a:schemeClr val="accent6">
                  <a:lumMod val="50000"/>
                </a:schemeClr>
              </a:solidFill>
            </a:endParaRPr>
          </a:p>
          <a:p>
            <a:pPr algn="just" fontAlgn="base"/>
            <a:r>
              <a:rPr lang="tr-TR" dirty="0" smtClean="0">
                <a:solidFill>
                  <a:schemeClr val="tx1"/>
                </a:solidFill>
              </a:rPr>
              <a:t>ana </a:t>
            </a:r>
            <a:r>
              <a:rPr lang="tr-TR" dirty="0">
                <a:solidFill>
                  <a:schemeClr val="tx1"/>
                </a:solidFill>
              </a:rPr>
              <a:t>teması belirlenmiştir.</a:t>
            </a:r>
          </a:p>
        </p:txBody>
      </p:sp>
      <p:sp>
        <p:nvSpPr>
          <p:cNvPr id="6" name="Text Box 3"/>
          <p:cNvSpPr txBox="1">
            <a:spLocks noChangeArrowheads="1"/>
          </p:cNvSpPr>
          <p:nvPr/>
        </p:nvSpPr>
        <p:spPr bwMode="auto">
          <a:xfrm>
            <a:off x="0" y="-27384"/>
            <a:ext cx="9144000" cy="584775"/>
          </a:xfrm>
          <a:prstGeom prst="rect">
            <a:avLst/>
          </a:prstGeom>
          <a:noFill/>
          <a:ln w="9525">
            <a:noFill/>
            <a:miter lim="800000"/>
            <a:headEnd/>
            <a:tailEnd/>
          </a:ln>
        </p:spPr>
        <p:txBody>
          <a:bodyPr wrap="square">
            <a:spAutoFit/>
          </a:bodyPr>
          <a:lstStyle/>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 CAMİLER VE DİN GÖREVLİLERİ HAFTASI</a:t>
            </a:r>
          </a:p>
        </p:txBody>
      </p:sp>
    </p:spTree>
    <p:extLst>
      <p:ext uri="{BB962C8B-B14F-4D97-AF65-F5344CB8AC3E}">
        <p14:creationId xmlns:p14="http://schemas.microsoft.com/office/powerpoint/2010/main" val="17228911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l="9249" r="37637"/>
          <a:stretch/>
        </p:blipFill>
        <p:spPr bwMode="auto">
          <a:xfrm>
            <a:off x="202312" y="2672917"/>
            <a:ext cx="2376155" cy="251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4 Dikdörtgen"/>
          <p:cNvSpPr/>
          <p:nvPr/>
        </p:nvSpPr>
        <p:spPr>
          <a:xfrm>
            <a:off x="0" y="44624"/>
            <a:ext cx="9144000"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4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İFSAD PROJELERİ</a:t>
            </a:r>
            <a:endParaRPr kumimoji="0" lang="tr-TR"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DejaVu Sans"/>
              <a:cs typeface="DejaVu Sans"/>
            </a:endParaRPr>
          </a:p>
        </p:txBody>
      </p:sp>
      <p:sp>
        <p:nvSpPr>
          <p:cNvPr id="6" name="5 Dikdörtgen"/>
          <p:cNvSpPr/>
          <p:nvPr/>
        </p:nvSpPr>
        <p:spPr>
          <a:xfrm>
            <a:off x="2493335" y="1592796"/>
            <a:ext cx="6161567" cy="405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base" latinLnBrk="0" hangingPunct="1">
              <a:lnSpc>
                <a:spcPct val="100000"/>
              </a:lnSpc>
              <a:spcBef>
                <a:spcPts val="0"/>
              </a:spcBef>
              <a:spcAft>
                <a:spcPts val="0"/>
              </a:spcAft>
              <a:buClrTx/>
              <a:buSzTx/>
              <a:buFontTx/>
              <a:buNone/>
              <a:tabLst/>
              <a:defRPr/>
            </a:pPr>
            <a:endParaRPr kumimoji="0" lang="tr-TR" sz="2100" b="0" i="0" u="none" strike="noStrike" kern="1200" cap="none" spc="0" normalizeH="0" baseline="0" noProof="0" dirty="0">
              <a:ln>
                <a:noFill/>
              </a:ln>
              <a:solidFill>
                <a:prstClr val="black"/>
              </a:solidFill>
              <a:effectLst/>
              <a:uLnTx/>
              <a:uFillTx/>
              <a:latin typeface="Arial"/>
              <a:ea typeface="DejaVu Sans"/>
              <a:cs typeface="DejaVu Sans"/>
            </a:endParaRPr>
          </a:p>
          <a:p>
            <a:pPr marL="0" marR="0" lvl="0" indent="0" algn="r" defTabSz="685800" rtl="0" eaLnBrk="1" fontAlgn="base" latinLnBrk="0" hangingPunct="1">
              <a:lnSpc>
                <a:spcPct val="100000"/>
              </a:lnSpc>
              <a:spcBef>
                <a:spcPts val="0"/>
              </a:spcBef>
              <a:spcAft>
                <a:spcPts val="0"/>
              </a:spcAft>
              <a:buClrTx/>
              <a:buSzTx/>
              <a:buFontTx/>
              <a:buNone/>
              <a:tabLst/>
              <a:defRPr/>
            </a:pPr>
            <a:r>
              <a:rPr kumimoji="0" lang="tr-TR" sz="2100" b="0" i="0" u="none" strike="noStrike" kern="1200" cap="none" spc="0" normalizeH="0" baseline="0" noProof="0" dirty="0">
                <a:ln>
                  <a:noFill/>
                </a:ln>
                <a:solidFill>
                  <a:prstClr val="white"/>
                </a:solidFill>
                <a:effectLst/>
                <a:uLnTx/>
                <a:uFillTx/>
                <a:latin typeface="Arial"/>
                <a:ea typeface="DejaVu Sans"/>
                <a:cs typeface="DejaVu Sans"/>
              </a:rPr>
              <a:t>Şer odaklar, istismarcılar, haramzadeler, emperyalist baronlar, günah satıcıları, reklam pazarlamacıları</a:t>
            </a:r>
            <a:r>
              <a:rPr kumimoji="0" lang="tr-TR" sz="2100" b="0" i="0" u="none" strike="noStrike" kern="1200" cap="none" spc="0" normalizeH="0" baseline="0" noProof="0" dirty="0">
                <a:ln>
                  <a:noFill/>
                </a:ln>
                <a:solidFill>
                  <a:prstClr val="black"/>
                </a:solidFill>
                <a:effectLst/>
                <a:uLnTx/>
                <a:uFillTx/>
                <a:latin typeface="Arial"/>
                <a:ea typeface="DejaVu Sans"/>
                <a:cs typeface="DejaVu Sans"/>
              </a:rPr>
              <a:t> </a:t>
            </a:r>
            <a:r>
              <a:rPr kumimoji="0" lang="tr-TR" sz="2100" b="1" i="0" u="sng" strike="noStrike" kern="1200" cap="none" spc="0" normalizeH="0" baseline="0" noProof="0" dirty="0">
                <a:ln>
                  <a:noFill/>
                </a:ln>
                <a:solidFill>
                  <a:srgbClr val="7030A0"/>
                </a:solidFill>
                <a:effectLst/>
                <a:uLnTx/>
                <a:uFillTx/>
                <a:latin typeface="Arial"/>
                <a:ea typeface="DejaVu Sans"/>
                <a:cs typeface="DejaVu Sans"/>
              </a:rPr>
              <a:t>şeytani projelerini, sinsi tuzaklarını, kötü emellerini </a:t>
            </a:r>
            <a:r>
              <a:rPr kumimoji="0" lang="tr-TR" sz="2100" b="0" i="0" u="none" strike="noStrike" kern="1200" cap="none" spc="0" normalizeH="0" baseline="0" noProof="0" dirty="0">
                <a:ln>
                  <a:noFill/>
                </a:ln>
                <a:solidFill>
                  <a:srgbClr val="FFFF00"/>
                </a:solidFill>
                <a:effectLst/>
                <a:uLnTx/>
                <a:uFillTx/>
                <a:latin typeface="Arial"/>
                <a:ea typeface="DejaVu Sans"/>
                <a:cs typeface="DejaVu Sans"/>
              </a:rPr>
              <a:t>çoğunlukla gençler aleyhine yapmakta; onları ayartmaya, tahrik etmeye, kirli sektörlerinin potansiyel malzemesi yapmaya ve </a:t>
            </a:r>
            <a:r>
              <a:rPr kumimoji="0" lang="tr-TR" sz="2100" b="0" i="0" u="none" strike="noStrike" kern="1200" cap="none" spc="0" normalizeH="0" baseline="0" noProof="0" dirty="0">
                <a:ln>
                  <a:noFill/>
                </a:ln>
                <a:solidFill>
                  <a:srgbClr val="FF0000"/>
                </a:solidFill>
                <a:effectLst/>
                <a:uLnTx/>
                <a:uFillTx/>
                <a:latin typeface="Arial"/>
                <a:ea typeface="DejaVu Sans"/>
                <a:cs typeface="DejaVu Sans"/>
              </a:rPr>
              <a:t>hazlarının tutsağı kılmaya yönelik </a:t>
            </a:r>
            <a:r>
              <a:rPr kumimoji="0" lang="tr-TR" sz="2100" b="1" i="0" u="none" strike="noStrike" kern="1200" cap="none" spc="0" normalizeH="0" baseline="0" noProof="0" dirty="0">
                <a:ln>
                  <a:noFill/>
                </a:ln>
                <a:solidFill>
                  <a:srgbClr val="FF0000"/>
                </a:solidFill>
                <a:effectLst/>
                <a:uLnTx/>
                <a:uFillTx/>
                <a:latin typeface="Arial"/>
                <a:ea typeface="DejaVu Sans"/>
                <a:cs typeface="DejaVu Sans"/>
              </a:rPr>
              <a:t>sinsi planlar</a:t>
            </a:r>
            <a:r>
              <a:rPr kumimoji="0" lang="tr-TR" sz="2100" b="0" i="0" u="none" strike="noStrike" kern="1200" cap="none" spc="0" normalizeH="0" baseline="0" noProof="0" dirty="0">
                <a:ln>
                  <a:noFill/>
                </a:ln>
                <a:solidFill>
                  <a:srgbClr val="FF0000"/>
                </a:solidFill>
                <a:effectLst/>
                <a:uLnTx/>
                <a:uFillTx/>
                <a:latin typeface="Arial"/>
                <a:ea typeface="DejaVu Sans"/>
                <a:cs typeface="DejaVu Sans"/>
              </a:rPr>
              <a:t> kurmaktadırlar. </a:t>
            </a:r>
          </a:p>
        </p:txBody>
      </p:sp>
    </p:spTree>
    <p:extLst>
      <p:ext uri="{BB962C8B-B14F-4D97-AF65-F5344CB8AC3E}">
        <p14:creationId xmlns:p14="http://schemas.microsoft.com/office/powerpoint/2010/main" val="1273854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F:\Yeni klasör\moda merakı alışveriş çılgınlığ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252" y="3711392"/>
            <a:ext cx="4714876" cy="23574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Yeni klasör\moda tutuk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8745"/>
          <a:stretch/>
        </p:blipFill>
        <p:spPr bwMode="auto">
          <a:xfrm>
            <a:off x="6418355" y="3934915"/>
            <a:ext cx="1599879" cy="9970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Yeni klasör\ab_eglence_zaman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114" y="1791410"/>
            <a:ext cx="2660705" cy="15878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Yeni klasör\genclik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145" b="19963"/>
          <a:stretch/>
        </p:blipFill>
        <p:spPr bwMode="auto">
          <a:xfrm>
            <a:off x="179700" y="1791410"/>
            <a:ext cx="1646905" cy="156635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F:\Yeni klasör\eğlence ve dünyy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2657" y="1889413"/>
            <a:ext cx="1504574" cy="152728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0" y="116632"/>
            <a:ext cx="9144001" cy="1323439"/>
          </a:xfrm>
          <a:prstGeom prst="rect">
            <a:avLst/>
          </a:prstGeom>
          <a:solidFill>
            <a:schemeClr val="tx1"/>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SAMAN ALEVİ GİBİ ŞÖHRETLER</a:t>
            </a:r>
            <a:r>
              <a:rPr kumimoji="0" lang="tr-TR"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DejaVu Sans"/>
                <a:cs typeface="DejaVu Sans"/>
              </a:rPr>
              <a:t>! SAHTE ROL MODELLER</a:t>
            </a:r>
            <a:endParaRPr kumimoji="0" lang="tr-TR"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DejaVu Sans"/>
              <a:cs typeface="DejaVu Sans"/>
            </a:endParaRPr>
          </a:p>
        </p:txBody>
      </p:sp>
      <p:pic>
        <p:nvPicPr>
          <p:cNvPr id="10" name="Picture 9" descr="C:\Users\herhayat1sorudur\Desktop\GENCLIK\Yeni klasör\savasci-dovme-modelleri-dc6c97.jpg"/>
          <p:cNvPicPr>
            <a:picLocks noChangeAspect="1" noChangeArrowheads="1"/>
          </p:cNvPicPr>
          <p:nvPr/>
        </p:nvPicPr>
        <p:blipFill>
          <a:blip r:embed="rId8" cstate="print"/>
          <a:srcRect/>
          <a:stretch>
            <a:fillRect/>
          </a:stretch>
        </p:blipFill>
        <p:spPr bwMode="auto">
          <a:xfrm>
            <a:off x="2167522" y="1949760"/>
            <a:ext cx="1544327" cy="1269245"/>
          </a:xfrm>
          <a:prstGeom prst="rect">
            <a:avLst/>
          </a:prstGeom>
          <a:noFill/>
        </p:spPr>
      </p:pic>
      <p:sp>
        <p:nvSpPr>
          <p:cNvPr id="11" name="5 Dikdörtgen"/>
          <p:cNvSpPr/>
          <p:nvPr/>
        </p:nvSpPr>
        <p:spPr>
          <a:xfrm>
            <a:off x="0" y="5155480"/>
            <a:ext cx="9144000" cy="865808"/>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205740" marR="0" lvl="0" indent="-205740" algn="ctr" defTabSz="685800" rtl="0" eaLnBrk="1" fontAlgn="auto" latinLnBrk="0" hangingPunct="1">
              <a:lnSpc>
                <a:spcPct val="100000"/>
              </a:lnSpc>
              <a:spcBef>
                <a:spcPts val="0"/>
              </a:spcBef>
              <a:spcAft>
                <a:spcPts val="0"/>
              </a:spcAft>
              <a:buClrTx/>
              <a:buSzTx/>
              <a:buFontTx/>
              <a:buNone/>
              <a:tabLst/>
              <a:defRPr/>
            </a:pPr>
            <a:r>
              <a:rPr kumimoji="0" lang="tr-TR" sz="2700" b="1" i="0" u="none" strike="noStrike" kern="1200" cap="none" spc="0" normalizeH="0" baseline="0" noProof="0" dirty="0">
                <a:ln>
                  <a:noFill/>
                </a:ln>
                <a:solidFill>
                  <a:prstClr val="white"/>
                </a:solidFill>
                <a:effectLst/>
                <a:uLnTx/>
                <a:uFillTx/>
                <a:latin typeface="Times New Roman" pitchFamily="18" charset="0"/>
                <a:ea typeface="DejaVu Sans"/>
                <a:cs typeface="Times New Roman" pitchFamily="18" charset="0"/>
              </a:rPr>
              <a:t>şarkıcılar, mankenler, futbolcular, hayali film kahramanları, </a:t>
            </a:r>
            <a:r>
              <a:rPr kumimoji="0" lang="tr-TR" sz="2700" b="1" i="0" u="none" strike="noStrike" kern="1200" cap="none" spc="0" normalizeH="0" baseline="0" noProof="0" dirty="0" err="1">
                <a:ln>
                  <a:noFill/>
                </a:ln>
                <a:solidFill>
                  <a:prstClr val="white"/>
                </a:solidFill>
                <a:effectLst/>
                <a:uLnTx/>
                <a:uFillTx/>
                <a:latin typeface="Times New Roman" pitchFamily="18" charset="0"/>
                <a:ea typeface="DejaVu Sans"/>
                <a:cs typeface="Times New Roman" pitchFamily="18" charset="0"/>
              </a:rPr>
              <a:t>influencer</a:t>
            </a:r>
            <a:r>
              <a:rPr kumimoji="0" lang="tr-TR" sz="2700" b="1" i="0" u="none" strike="noStrike" kern="1200" cap="none" spc="0" normalizeH="0" baseline="0" noProof="0" dirty="0">
                <a:ln>
                  <a:noFill/>
                </a:ln>
                <a:solidFill>
                  <a:prstClr val="white"/>
                </a:solidFill>
                <a:effectLst/>
                <a:uLnTx/>
                <a:uFillTx/>
                <a:latin typeface="Times New Roman" pitchFamily="18" charset="0"/>
                <a:ea typeface="DejaVu Sans"/>
                <a:cs typeface="Times New Roman" pitchFamily="18" charset="0"/>
              </a:rPr>
              <a:t>, </a:t>
            </a:r>
            <a:r>
              <a:rPr kumimoji="0" lang="tr-TR" sz="2700" b="1" i="0" u="none" strike="noStrike" kern="1200" cap="none" spc="0" normalizeH="0" baseline="0" noProof="0" dirty="0" err="1">
                <a:ln>
                  <a:noFill/>
                </a:ln>
                <a:solidFill>
                  <a:prstClr val="white"/>
                </a:solidFill>
                <a:effectLst/>
                <a:uLnTx/>
                <a:uFillTx/>
                <a:latin typeface="Times New Roman" pitchFamily="18" charset="0"/>
                <a:ea typeface="DejaVu Sans"/>
                <a:cs typeface="Times New Roman" pitchFamily="18" charset="0"/>
              </a:rPr>
              <a:t>youtuber</a:t>
            </a:r>
            <a:r>
              <a:rPr kumimoji="0" lang="tr-TR" sz="2700" b="1" i="0" u="none" strike="noStrike" kern="1200" cap="none" spc="0" normalizeH="0" baseline="0" noProof="0" dirty="0">
                <a:ln>
                  <a:noFill/>
                </a:ln>
                <a:solidFill>
                  <a:prstClr val="white"/>
                </a:solidFill>
                <a:effectLst/>
                <a:uLnTx/>
                <a:uFillTx/>
                <a:latin typeface="Times New Roman" pitchFamily="18" charset="0"/>
                <a:ea typeface="DejaVu Sans"/>
                <a:cs typeface="Times New Roman" pitchFamily="18" charset="0"/>
              </a:rPr>
              <a:t>, fenomen vb. gerçek örnek olabilir mi?</a:t>
            </a:r>
            <a:endParaRPr kumimoji="0" lang="tr-TR" sz="2700" b="0" i="0" u="none" strike="noStrike" kern="1200" cap="none" spc="0" normalizeH="0" baseline="0" noProof="0" dirty="0">
              <a:ln>
                <a:noFill/>
              </a:ln>
              <a:solidFill>
                <a:prstClr val="white"/>
              </a:solidFill>
              <a:effectLst/>
              <a:uLnTx/>
              <a:uFillTx/>
              <a:latin typeface="Times New Roman" pitchFamily="18" charset="0"/>
              <a:ea typeface="DejaVu Sans"/>
              <a:cs typeface="Times New Roman" pitchFamily="18" charset="0"/>
            </a:endParaRPr>
          </a:p>
        </p:txBody>
      </p:sp>
    </p:spTree>
    <p:extLst>
      <p:ext uri="{BB962C8B-B14F-4D97-AF65-F5344CB8AC3E}">
        <p14:creationId xmlns:p14="http://schemas.microsoft.com/office/powerpoint/2010/main" val="990222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500" fill="hold"/>
                                        <p:tgtEl>
                                          <p:spTgt spid="3075"/>
                                        </p:tgtEl>
                                        <p:attrNameLst>
                                          <p:attrName>ppt_w</p:attrName>
                                        </p:attrNameLst>
                                      </p:cBhvr>
                                      <p:tavLst>
                                        <p:tav tm="0">
                                          <p:val>
                                            <p:fltVal val="0"/>
                                          </p:val>
                                        </p:tav>
                                        <p:tav tm="100000">
                                          <p:val>
                                            <p:strVal val="#ppt_w"/>
                                          </p:val>
                                        </p:tav>
                                      </p:tavLst>
                                    </p:anim>
                                    <p:anim calcmode="lin" valueType="num">
                                      <p:cBhvr>
                                        <p:cTn id="13" dur="500" fill="hold"/>
                                        <p:tgtEl>
                                          <p:spTgt spid="3075"/>
                                        </p:tgtEl>
                                        <p:attrNameLst>
                                          <p:attrName>ppt_h</p:attrName>
                                        </p:attrNameLst>
                                      </p:cBhvr>
                                      <p:tavLst>
                                        <p:tav tm="0">
                                          <p:val>
                                            <p:fltVal val="0"/>
                                          </p:val>
                                        </p:tav>
                                        <p:tav tm="100000">
                                          <p:val>
                                            <p:strVal val="#ppt_h"/>
                                          </p:val>
                                        </p:tav>
                                      </p:tavLst>
                                    </p:anim>
                                    <p:animEffect transition="in" filter="fade">
                                      <p:cBhvr>
                                        <p:cTn id="14" dur="500"/>
                                        <p:tgtEl>
                                          <p:spTgt spid="3075"/>
                                        </p:tgtEl>
                                      </p:cBhvr>
                                    </p:animEffect>
                                  </p:childTnLst>
                                </p:cTn>
                              </p:par>
                              <p:par>
                                <p:cTn id="15" presetID="53" presetClass="entr" presetSubtype="16"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 calcmode="lin" valueType="num">
                                      <p:cBhvr>
                                        <p:cTn id="17" dur="500" fill="hold"/>
                                        <p:tgtEl>
                                          <p:spTgt spid="3077"/>
                                        </p:tgtEl>
                                        <p:attrNameLst>
                                          <p:attrName>ppt_w</p:attrName>
                                        </p:attrNameLst>
                                      </p:cBhvr>
                                      <p:tavLst>
                                        <p:tav tm="0">
                                          <p:val>
                                            <p:fltVal val="0"/>
                                          </p:val>
                                        </p:tav>
                                        <p:tav tm="100000">
                                          <p:val>
                                            <p:strVal val="#ppt_w"/>
                                          </p:val>
                                        </p:tav>
                                      </p:tavLst>
                                    </p:anim>
                                    <p:anim calcmode="lin" valueType="num">
                                      <p:cBhvr>
                                        <p:cTn id="18" dur="500" fill="hold"/>
                                        <p:tgtEl>
                                          <p:spTgt spid="3077"/>
                                        </p:tgtEl>
                                        <p:attrNameLst>
                                          <p:attrName>ppt_h</p:attrName>
                                        </p:attrNameLst>
                                      </p:cBhvr>
                                      <p:tavLst>
                                        <p:tav tm="0">
                                          <p:val>
                                            <p:fltVal val="0"/>
                                          </p:val>
                                        </p:tav>
                                        <p:tav tm="100000">
                                          <p:val>
                                            <p:strVal val="#ppt_h"/>
                                          </p:val>
                                        </p:tav>
                                      </p:tavLst>
                                    </p:anim>
                                    <p:animEffect transition="in" filter="fade">
                                      <p:cBhvr>
                                        <p:cTn id="19" dur="500"/>
                                        <p:tgtEl>
                                          <p:spTgt spid="3077"/>
                                        </p:tgtEl>
                                      </p:cBhvr>
                                    </p:animEffect>
                                  </p:childTnLst>
                                </p:cTn>
                              </p:par>
                              <p:par>
                                <p:cTn id="20" presetID="53" presetClass="entr" presetSubtype="16"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anim calcmode="lin" valueType="num">
                                      <p:cBhvr>
                                        <p:cTn id="22" dur="500" fill="hold"/>
                                        <p:tgtEl>
                                          <p:spTgt spid="3078"/>
                                        </p:tgtEl>
                                        <p:attrNameLst>
                                          <p:attrName>ppt_w</p:attrName>
                                        </p:attrNameLst>
                                      </p:cBhvr>
                                      <p:tavLst>
                                        <p:tav tm="0">
                                          <p:val>
                                            <p:fltVal val="0"/>
                                          </p:val>
                                        </p:tav>
                                        <p:tav tm="100000">
                                          <p:val>
                                            <p:strVal val="#ppt_w"/>
                                          </p:val>
                                        </p:tav>
                                      </p:tavLst>
                                    </p:anim>
                                    <p:anim calcmode="lin" valueType="num">
                                      <p:cBhvr>
                                        <p:cTn id="23" dur="500" fill="hold"/>
                                        <p:tgtEl>
                                          <p:spTgt spid="3078"/>
                                        </p:tgtEl>
                                        <p:attrNameLst>
                                          <p:attrName>ppt_h</p:attrName>
                                        </p:attrNameLst>
                                      </p:cBhvr>
                                      <p:tavLst>
                                        <p:tav tm="0">
                                          <p:val>
                                            <p:fltVal val="0"/>
                                          </p:val>
                                        </p:tav>
                                        <p:tav tm="100000">
                                          <p:val>
                                            <p:strVal val="#ppt_h"/>
                                          </p:val>
                                        </p:tav>
                                      </p:tavLst>
                                    </p:anim>
                                    <p:animEffect transition="in" filter="fade">
                                      <p:cBhvr>
                                        <p:cTn id="24" dur="500"/>
                                        <p:tgtEl>
                                          <p:spTgt spid="3078"/>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332656"/>
            <a:ext cx="8640960"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alibri"/>
                <a:ea typeface="+mn-ea"/>
                <a:cs typeface="+mn-cs"/>
              </a:rPr>
              <a:t>Tarih bunların örnekleri ile doludur </a:t>
            </a:r>
            <a:r>
              <a:rPr kumimoji="0" lang="tr-TR" sz="3200" b="0" i="0" u="none" strike="noStrike" kern="1200" cap="none" spc="0" normalizeH="0" baseline="0" noProof="0" dirty="0" smtClean="0">
                <a:ln>
                  <a:noFill/>
                </a:ln>
                <a:solidFill>
                  <a:prstClr val="black"/>
                </a:solidFill>
                <a:effectLst/>
                <a:uLnTx/>
                <a:uFillTx/>
                <a:latin typeface="Calibri"/>
                <a:ea typeface="+mn-ea"/>
                <a:cs typeface="+mn-cs"/>
              </a:rPr>
              <a:t>ve </a:t>
            </a:r>
            <a:r>
              <a:rPr kumimoji="0" lang="tr-TR" sz="3200" b="1" i="0" u="none" strike="noStrike" kern="1200" cap="none" spc="0" normalizeH="0" baseline="0" noProof="0" dirty="0" smtClean="0">
                <a:ln>
                  <a:noFill/>
                </a:ln>
                <a:solidFill>
                  <a:prstClr val="black"/>
                </a:solidFill>
                <a:effectLst/>
                <a:uLnTx/>
                <a:uFillTx/>
                <a:latin typeface="Calibri"/>
                <a:ea typeface="+mn-ea"/>
                <a:cs typeface="+mn-cs"/>
              </a:rPr>
              <a:t>peygamberler; insanî, </a:t>
            </a:r>
            <a:r>
              <a:rPr kumimoji="0" lang="tr-TR" sz="3200" b="1" i="0" u="none" strike="noStrike" kern="1200" cap="none" spc="0" normalizeH="0" baseline="0" noProof="0" dirty="0" err="1" smtClean="0">
                <a:ln>
                  <a:noFill/>
                </a:ln>
                <a:solidFill>
                  <a:prstClr val="black"/>
                </a:solidFill>
                <a:effectLst/>
                <a:uLnTx/>
                <a:uFillTx/>
                <a:latin typeface="Calibri"/>
                <a:ea typeface="+mn-ea"/>
                <a:cs typeface="+mn-cs"/>
              </a:rPr>
              <a:t>îmanî</a:t>
            </a:r>
            <a:r>
              <a:rPr kumimoji="0" lang="tr-TR"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3200" b="1" i="0" u="none" strike="noStrike" kern="1200" cap="none" spc="0" normalizeH="0" baseline="0" noProof="0" dirty="0">
                <a:ln>
                  <a:noFill/>
                </a:ln>
                <a:solidFill>
                  <a:prstClr val="black"/>
                </a:solidFill>
                <a:effectLst/>
                <a:uLnTx/>
                <a:uFillTx/>
                <a:latin typeface="Calibri"/>
                <a:ea typeface="+mn-ea"/>
                <a:cs typeface="+mn-cs"/>
              </a:rPr>
              <a:t>ve </a:t>
            </a:r>
            <a:r>
              <a:rPr kumimoji="0" lang="tr-TR" sz="3200" b="1" i="0" u="none" strike="noStrike" kern="1200" cap="none" spc="0" normalizeH="0" baseline="0" noProof="0" dirty="0" err="1" smtClean="0">
                <a:ln>
                  <a:noFill/>
                </a:ln>
                <a:solidFill>
                  <a:prstClr val="black"/>
                </a:solidFill>
                <a:effectLst/>
                <a:uLnTx/>
                <a:uFillTx/>
                <a:latin typeface="Calibri"/>
                <a:ea typeface="+mn-ea"/>
                <a:cs typeface="+mn-cs"/>
              </a:rPr>
              <a:t>ahlakî</a:t>
            </a:r>
            <a:r>
              <a:rPr kumimoji="0" lang="tr-TR" sz="32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3200" b="1" i="0" u="none" strike="noStrike" kern="1200" cap="none" spc="0" normalizeH="0" baseline="0" noProof="0" dirty="0">
                <a:ln>
                  <a:noFill/>
                </a:ln>
                <a:solidFill>
                  <a:prstClr val="black"/>
                </a:solidFill>
                <a:effectLst/>
                <a:uLnTx/>
                <a:uFillTx/>
                <a:latin typeface="Calibri"/>
                <a:ea typeface="+mn-ea"/>
                <a:cs typeface="+mn-cs"/>
              </a:rPr>
              <a:t>değerlerin tarumar edildiği yok sayıldığı bir dönemde gelmiş, </a:t>
            </a:r>
            <a:r>
              <a:rPr kumimoji="0" lang="tr-TR" sz="3200" b="0" i="0" u="none" strike="noStrike" kern="1200" cap="none" spc="0" normalizeH="0" baseline="0" noProof="0" dirty="0">
                <a:ln>
                  <a:noFill/>
                </a:ln>
                <a:solidFill>
                  <a:prstClr val="black"/>
                </a:solidFill>
                <a:effectLst/>
                <a:uLnTx/>
                <a:uFillTx/>
                <a:latin typeface="Calibri"/>
                <a:ea typeface="+mn-ea"/>
                <a:cs typeface="+mn-cs"/>
              </a:rPr>
              <a:t>halkı </a:t>
            </a:r>
            <a:r>
              <a:rPr kumimoji="0" lang="tr-TR" sz="3200" b="0" i="0" u="none" strike="noStrike" kern="1200" cap="none" spc="0" normalizeH="0" baseline="0" noProof="0" dirty="0" smtClean="0">
                <a:ln>
                  <a:noFill/>
                </a:ln>
                <a:solidFill>
                  <a:prstClr val="black"/>
                </a:solidFill>
                <a:effectLst/>
                <a:uLnTx/>
                <a:uFillTx/>
                <a:latin typeface="Calibri"/>
                <a:ea typeface="+mn-ea"/>
                <a:cs typeface="+mn-cs"/>
              </a:rPr>
              <a:t>irşat </a:t>
            </a:r>
            <a:r>
              <a:rPr kumimoji="0" lang="tr-TR" sz="3200" b="0" i="0" u="none" strike="noStrike" kern="1200" cap="none" spc="0" normalizeH="0" baseline="0" noProof="0" dirty="0">
                <a:ln>
                  <a:noFill/>
                </a:ln>
                <a:solidFill>
                  <a:prstClr val="black"/>
                </a:solidFill>
                <a:effectLst/>
                <a:uLnTx/>
                <a:uFillTx/>
                <a:latin typeface="Calibri"/>
                <a:ea typeface="+mn-ea"/>
                <a:cs typeface="+mn-cs"/>
              </a:rPr>
              <a:t>etmeye gayret etmişlerdir. </a:t>
            </a:r>
          </a:p>
        </p:txBody>
      </p:sp>
    </p:spTree>
    <p:extLst>
      <p:ext uri="{BB962C8B-B14F-4D97-AF65-F5344CB8AC3E}">
        <p14:creationId xmlns:p14="http://schemas.microsoft.com/office/powerpoint/2010/main" val="536050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16632"/>
            <a:ext cx="8712968" cy="6264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Nuh peygamber:</a:t>
            </a:r>
            <a:r>
              <a:rPr kumimoji="0" lang="tr-TR" sz="1600" b="0" i="0" u="sng"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a:ln>
                  <a:noFill/>
                </a:ln>
                <a:solidFill>
                  <a:prstClr val="black"/>
                </a:solidFill>
                <a:effectLst/>
                <a:uLnTx/>
                <a:uFillTx/>
                <a:latin typeface="Calibri"/>
                <a:ea typeface="+mn-ea"/>
                <a:cs typeface="+mn-cs"/>
              </a:rPr>
              <a:t>halkını 950 yıl Tevhide davet etti ancak inanmadılar, alaya aldılar, putlarından vazgeçmediler. </a:t>
            </a:r>
            <a:r>
              <a:rPr kumimoji="0" lang="tr-TR" sz="1600" b="1" i="0" u="none" strike="noStrike" kern="1200" cap="none" spc="0" normalizeH="0" baseline="0" noProof="0" dirty="0">
                <a:ln>
                  <a:noFill/>
                </a:ln>
                <a:solidFill>
                  <a:srgbClr val="FF0000"/>
                </a:solidFill>
                <a:effectLst/>
                <a:uLnTx/>
                <a:uFillTx/>
                <a:latin typeface="Calibri"/>
                <a:ea typeface="+mn-ea"/>
                <a:cs typeface="+mn-cs"/>
              </a:rPr>
              <a:t>Atalarının dinine bağlı kalmaları</a:t>
            </a:r>
            <a:r>
              <a:rPr kumimoji="0" lang="tr-TR" sz="1600" b="0" i="0" u="none" strike="noStrike" kern="1200" cap="none" spc="0" normalizeH="0" baseline="0" noProof="0" dirty="0">
                <a:ln>
                  <a:noFill/>
                </a:ln>
                <a:solidFill>
                  <a:srgbClr val="FF0000"/>
                </a:solidFill>
                <a:effectLst/>
                <a:uLnTx/>
                <a:uFillTx/>
                <a:latin typeface="Calibri"/>
                <a:ea typeface="+mn-ea"/>
                <a:cs typeface="+mn-cs"/>
              </a:rPr>
              <a:t>, tevhitten uzaklaşıp atalarının dini inançları olan putları terk etmemeleri, </a:t>
            </a:r>
            <a:r>
              <a:rPr kumimoji="0" lang="tr-TR" sz="1600" b="1" i="0" u="none" strike="noStrike" kern="1200" cap="none" spc="0" normalizeH="0" baseline="0" noProof="0" dirty="0">
                <a:ln>
                  <a:noFill/>
                </a:ln>
                <a:solidFill>
                  <a:srgbClr val="FF0000"/>
                </a:solidFill>
                <a:effectLst/>
                <a:uLnTx/>
                <a:uFillTx/>
                <a:latin typeface="Calibri"/>
                <a:ea typeface="+mn-ea"/>
                <a:cs typeface="+mn-cs"/>
              </a:rPr>
              <a:t>inananları bayağı ve adi kişiler kabul </a:t>
            </a:r>
            <a:r>
              <a:rPr kumimoji="0" lang="tr-TR" sz="1600" b="0" i="0" u="none" strike="noStrike" kern="1200" cap="none" spc="0" normalizeH="0" baseline="0" noProof="0" dirty="0">
                <a:ln>
                  <a:noFill/>
                </a:ln>
                <a:solidFill>
                  <a:srgbClr val="FF0000"/>
                </a:solidFill>
                <a:effectLst/>
                <a:uLnTx/>
                <a:uFillTx/>
                <a:latin typeface="Calibri"/>
                <a:ea typeface="+mn-ea"/>
                <a:cs typeface="+mn-cs"/>
              </a:rPr>
              <a:t>edip iman etmemeleri </a:t>
            </a:r>
            <a:r>
              <a:rPr kumimoji="0" lang="tr-TR" sz="1600" b="0" i="0" u="none" strike="noStrike" kern="1200" cap="none" spc="0" normalizeH="0" baseline="0" noProof="0" dirty="0">
                <a:ln>
                  <a:noFill/>
                </a:ln>
                <a:solidFill>
                  <a:prstClr val="black"/>
                </a:solidFill>
                <a:effectLst/>
                <a:uLnTx/>
                <a:uFillTx/>
                <a:latin typeface="Calibri"/>
                <a:ea typeface="+mn-ea"/>
                <a:cs typeface="+mn-cs"/>
              </a:rPr>
              <a:t>(Şuara 105-115) onları tufanla helake götürmüştür</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Hud peygamber</a:t>
            </a:r>
            <a:r>
              <a:rPr kumimoji="0" lang="tr-TR" sz="1600" b="1" i="0" u="none" strike="noStrike" kern="1200" cap="none" spc="0" normalizeH="0" baseline="0" noProof="0" dirty="0">
                <a:ln>
                  <a:noFill/>
                </a:ln>
                <a:solidFill>
                  <a:prstClr val="black"/>
                </a:solidFill>
                <a:effectLst/>
                <a:uLnTx/>
                <a:uFillTx/>
                <a:latin typeface="Calibri"/>
                <a:ea typeface="+mn-ea"/>
                <a:cs typeface="+mn-cs"/>
              </a:rPr>
              <a:t>:</a:t>
            </a:r>
            <a:r>
              <a:rPr kumimoji="0" lang="tr-TR" sz="1600" b="0" i="0" u="none" strike="noStrike" kern="1200" cap="none" spc="0" normalizeH="0" baseline="0" noProof="0" dirty="0">
                <a:ln>
                  <a:noFill/>
                </a:ln>
                <a:solidFill>
                  <a:prstClr val="black"/>
                </a:solidFill>
                <a:effectLst/>
                <a:uLnTx/>
                <a:uFillTx/>
                <a:latin typeface="Calibri"/>
                <a:ea typeface="+mn-ea"/>
                <a:cs typeface="+mn-cs"/>
              </a:rPr>
              <a:t> Ad kavmi </a:t>
            </a:r>
            <a:r>
              <a:rPr kumimoji="0" lang="tr-TR" sz="1600" b="1" i="0" u="none" strike="noStrike" kern="1200" cap="none" spc="0" normalizeH="0" baseline="0" noProof="0" dirty="0">
                <a:ln>
                  <a:noFill/>
                </a:ln>
                <a:solidFill>
                  <a:srgbClr val="FF0000"/>
                </a:solidFill>
                <a:effectLst/>
                <a:uLnTx/>
                <a:uFillTx/>
                <a:latin typeface="Calibri"/>
                <a:ea typeface="+mn-ea"/>
                <a:cs typeface="+mn-cs"/>
              </a:rPr>
              <a:t>güç ve saltanat kavmiydi</a:t>
            </a:r>
            <a:r>
              <a:rPr kumimoji="0" lang="tr-TR" sz="1600" b="0" i="0" u="none" strike="noStrike" kern="1200" cap="none" spc="0" normalizeH="0" baseline="0" noProof="0" dirty="0">
                <a:ln>
                  <a:noFill/>
                </a:ln>
                <a:solidFill>
                  <a:srgbClr val="FF0000"/>
                </a:solidFill>
                <a:effectLst/>
                <a:uLnTx/>
                <a:uFillTx/>
                <a:latin typeface="Calibri"/>
                <a:ea typeface="+mn-ea"/>
                <a:cs typeface="+mn-cs"/>
              </a:rPr>
              <a:t>. İsraf ve üstünlük tutkusu, </a:t>
            </a:r>
            <a:r>
              <a:rPr kumimoji="0" lang="tr-TR" sz="1600" b="1" i="0" u="none" strike="noStrike" kern="1200" cap="none" spc="0" normalizeH="0" baseline="0" noProof="0" dirty="0">
                <a:ln>
                  <a:noFill/>
                </a:ln>
                <a:solidFill>
                  <a:srgbClr val="FF0000"/>
                </a:solidFill>
                <a:effectLst/>
                <a:uLnTx/>
                <a:uFillTx/>
                <a:latin typeface="Calibri"/>
                <a:ea typeface="+mn-ea"/>
                <a:cs typeface="+mn-cs"/>
              </a:rPr>
              <a:t>ebedi yaşama arzusu</a:t>
            </a:r>
            <a:r>
              <a:rPr kumimoji="0" lang="tr-TR" sz="1600" b="0" i="0" u="none" strike="noStrike" kern="1200" cap="none" spc="0" normalizeH="0" baseline="0" noProof="0" dirty="0">
                <a:ln>
                  <a:noFill/>
                </a:ln>
                <a:solidFill>
                  <a:srgbClr val="FF0000"/>
                </a:solidFill>
                <a:effectLst/>
                <a:uLnTx/>
                <a:uFillTx/>
                <a:latin typeface="Calibri"/>
                <a:ea typeface="+mn-ea"/>
                <a:cs typeface="+mn-cs"/>
              </a:rPr>
              <a:t>, zorbalık, aşırı dünya sevgisi, adaletten uzak bir yaşam </a:t>
            </a:r>
            <a:r>
              <a:rPr kumimoji="0" lang="tr-TR" sz="1600" b="0" i="0" u="none" strike="noStrike" kern="1200" cap="none" spc="0" normalizeH="0" baseline="0" noProof="0" dirty="0">
                <a:ln>
                  <a:noFill/>
                </a:ln>
                <a:solidFill>
                  <a:prstClr val="black"/>
                </a:solidFill>
                <a:effectLst/>
                <a:uLnTx/>
                <a:uFillTx/>
                <a:latin typeface="Calibri"/>
                <a:ea typeface="+mn-ea"/>
                <a:cs typeface="+mn-cs"/>
              </a:rPr>
              <a:t>onları tevhitten uzaklaştırıp putperestliğe yöneltti ve sonunda Yıldırım, korkunç sesli bir rüzgar, Kasırga ile helak oldular. (Şuara 128 -135/ Mü’minun-37/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Fussilet</a:t>
            </a:r>
            <a:r>
              <a:rPr kumimoji="0" lang="tr-TR" sz="1600" b="0" i="0" u="none" strike="noStrike" kern="1200" cap="none" spc="0" normalizeH="0" baseline="0" noProof="0" dirty="0">
                <a:ln>
                  <a:noFill/>
                </a:ln>
                <a:solidFill>
                  <a:prstClr val="black"/>
                </a:solidFill>
                <a:effectLst/>
                <a:uLnTx/>
                <a:uFillTx/>
                <a:latin typeface="Calibri"/>
                <a:ea typeface="+mn-ea"/>
                <a:cs typeface="+mn-cs"/>
              </a:rPr>
              <a:t> 13/ Hakka 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Hz Salih:</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Semud</a:t>
            </a:r>
            <a:r>
              <a:rPr kumimoji="0" lang="tr-TR" sz="1600" b="0" i="0" u="none" strike="noStrike" kern="1200" cap="none" spc="0" normalizeH="0" baseline="0" noProof="0" dirty="0">
                <a:ln>
                  <a:noFill/>
                </a:ln>
                <a:solidFill>
                  <a:prstClr val="black"/>
                </a:solidFill>
                <a:effectLst/>
                <a:uLnTx/>
                <a:uFillTx/>
                <a:latin typeface="Calibri"/>
                <a:ea typeface="+mn-ea"/>
                <a:cs typeface="+mn-cs"/>
              </a:rPr>
              <a:t> kavminin en önemli özellikleri </a:t>
            </a:r>
            <a:r>
              <a:rPr kumimoji="0" lang="tr-TR" sz="1600" b="1" i="0" u="none" strike="noStrike" kern="1200" cap="none" spc="0" normalizeH="0" baseline="0" noProof="0" dirty="0">
                <a:ln>
                  <a:noFill/>
                </a:ln>
                <a:solidFill>
                  <a:srgbClr val="FF0000"/>
                </a:solidFill>
                <a:effectLst/>
                <a:uLnTx/>
                <a:uFillTx/>
                <a:latin typeface="Calibri"/>
                <a:ea typeface="+mn-ea"/>
                <a:cs typeface="+mn-cs"/>
              </a:rPr>
              <a:t>lükse düşkünlükleri ve israftı.</a:t>
            </a:r>
            <a:r>
              <a:rPr kumimoji="0" lang="tr-TR" sz="1600" b="0" i="0" u="none" strike="noStrike" kern="1200" cap="none" spc="0" normalizeH="0" baseline="0" noProof="0" dirty="0">
                <a:ln>
                  <a:noFill/>
                </a:ln>
                <a:solidFill>
                  <a:srgbClr val="FF0000"/>
                </a:solidFill>
                <a:effectLst/>
                <a:uLnTx/>
                <a:uFillTx/>
                <a:latin typeface="Calibri"/>
                <a:ea typeface="+mn-ea"/>
                <a:cs typeface="+mn-cs"/>
              </a:rPr>
              <a:t> İnsanların değeri zenginlikleriyle orantılıydı. Ahlak ve adalet ortadan kalkmış, gelir dengesi bozulmuş, muhteşem köşkler yapmış, yiyecek ve içeceğe düşkünlüğü artmıştı. </a:t>
            </a:r>
            <a:r>
              <a:rPr kumimoji="0" lang="tr-TR" sz="1600" b="0" i="0" u="none" strike="noStrike" kern="1200" cap="none" spc="0" normalizeH="0" baseline="0" noProof="0" dirty="0">
                <a:ln>
                  <a:noFill/>
                </a:ln>
                <a:solidFill>
                  <a:prstClr val="black"/>
                </a:solidFill>
                <a:effectLst/>
                <a:uLnTx/>
                <a:uFillTx/>
                <a:latin typeface="Calibri"/>
                <a:ea typeface="+mn-ea"/>
                <a:cs typeface="+mn-cs"/>
              </a:rPr>
              <a:t>Kendilerine mucize olarak gönderilen d</a:t>
            </a:r>
            <a:r>
              <a:rPr kumimoji="0" lang="tr-TR" sz="1600" b="0" i="1" u="none" strike="noStrike" kern="1200" cap="none" spc="0" normalizeH="0" baseline="0" noProof="0" dirty="0">
                <a:ln>
                  <a:noFill/>
                </a:ln>
                <a:solidFill>
                  <a:prstClr val="black"/>
                </a:solidFill>
                <a:effectLst/>
                <a:uLnTx/>
                <a:uFillTx/>
                <a:latin typeface="Calibri"/>
                <a:ea typeface="+mn-ea"/>
                <a:cs typeface="+mn-cs"/>
              </a:rPr>
              <a:t>eveyi aslında birkaç kişi kesmiş olmasına rağmen toplu helak olmuşlardır.</a:t>
            </a:r>
            <a:r>
              <a:rPr kumimoji="0" lang="tr-TR" sz="1600" b="0" i="0" u="none" strike="noStrike" kern="1200" cap="none" spc="0" normalizeH="0" baseline="0" noProof="0" dirty="0">
                <a:ln>
                  <a:noFill/>
                </a:ln>
                <a:solidFill>
                  <a:prstClr val="black"/>
                </a:solidFill>
                <a:effectLst/>
                <a:uLnTx/>
                <a:uFillTx/>
                <a:latin typeface="Calibri"/>
                <a:ea typeface="+mn-ea"/>
                <a:cs typeface="+mn-cs"/>
              </a:rPr>
              <a:t> Bunun sebebi deveyi öldürenleri durdurmamaları ve destek olmalarıdır ki kötülüğü engellememekte bir destektir. </a:t>
            </a:r>
            <a:r>
              <a:rPr kumimoji="0" lang="tr-TR" sz="1600" b="1" i="0" u="none" strike="noStrike" kern="1200" cap="none" spc="0" normalizeH="0" baseline="0" noProof="0" dirty="0">
                <a:ln>
                  <a:noFill/>
                </a:ln>
                <a:solidFill>
                  <a:prstClr val="black"/>
                </a:solidFill>
                <a:effectLst/>
                <a:uLnTx/>
                <a:uFillTx/>
                <a:latin typeface="Calibri"/>
                <a:ea typeface="+mn-ea"/>
                <a:cs typeface="+mn-cs"/>
              </a:rPr>
              <a:t>Salih peygamberin kavmi kötülük yapanlara destek vermek suretiyle helak oldu. </a:t>
            </a:r>
            <a:r>
              <a:rPr kumimoji="0" lang="tr-TR" sz="1600" b="0" i="0" u="none" strike="noStrike" kern="1200" cap="none" spc="0" normalizeH="0" baseline="0" noProof="0" dirty="0">
                <a:ln>
                  <a:noFill/>
                </a:ln>
                <a:solidFill>
                  <a:prstClr val="black"/>
                </a:solidFill>
                <a:effectLst/>
                <a:uLnTx/>
                <a:uFillTx/>
                <a:latin typeface="Calibri"/>
                <a:ea typeface="+mn-ea"/>
                <a:cs typeface="+mn-cs"/>
              </a:rPr>
              <a:t>Şiddetli ses, şiddetli şimşek, yıldırım, deprem ile helak oldular.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Hz </a:t>
            </a:r>
            <a:r>
              <a:rPr kumimoji="0" lang="tr-TR" sz="1600" b="1" i="0" u="sng" strike="noStrike" kern="1200" cap="none" spc="0" normalizeH="0" baseline="0" noProof="0" dirty="0" err="1">
                <a:ln>
                  <a:noFill/>
                </a:ln>
                <a:solidFill>
                  <a:prstClr val="black"/>
                </a:solidFill>
                <a:effectLst/>
                <a:uLnTx/>
                <a:uFillTx/>
                <a:latin typeface="Calibri"/>
                <a:ea typeface="+mn-ea"/>
                <a:cs typeface="+mn-cs"/>
              </a:rPr>
              <a:t>Lut</a:t>
            </a:r>
            <a:r>
              <a:rPr kumimoji="0" lang="tr-TR" sz="1600" b="1" i="0" u="none" strike="noStrike" kern="1200" cap="none" spc="0" normalizeH="0" baseline="0" noProof="0" dirty="0">
                <a:ln>
                  <a:noFill/>
                </a:ln>
                <a:solidFill>
                  <a:prstClr val="black"/>
                </a:solidFill>
                <a:effectLst/>
                <a:uLnTx/>
                <a:uFillTx/>
                <a:latin typeface="Calibri"/>
                <a:ea typeface="+mn-ea"/>
                <a:cs typeface="+mn-cs"/>
              </a:rPr>
              <a:t>:</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Sodom</a:t>
            </a:r>
            <a:r>
              <a:rPr kumimoji="0" lang="tr-TR" sz="1600" b="0" i="0" u="none" strike="noStrike" kern="1200" cap="none" spc="0" normalizeH="0" baseline="0" noProof="0" dirty="0">
                <a:ln>
                  <a:noFill/>
                </a:ln>
                <a:solidFill>
                  <a:prstClr val="black"/>
                </a:solidFill>
                <a:effectLst/>
                <a:uLnTx/>
                <a:uFillTx/>
                <a:latin typeface="Calibri"/>
                <a:ea typeface="+mn-ea"/>
                <a:cs typeface="+mn-cs"/>
              </a:rPr>
              <a:t> ve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Gomore</a:t>
            </a:r>
            <a:r>
              <a:rPr kumimoji="0" lang="tr-TR" sz="1600" b="0" i="0" u="none" strike="noStrike" kern="1200" cap="none" spc="0" normalizeH="0" baseline="0" noProof="0" dirty="0">
                <a:ln>
                  <a:noFill/>
                </a:ln>
                <a:solidFill>
                  <a:prstClr val="black"/>
                </a:solidFill>
                <a:effectLst/>
                <a:uLnTx/>
                <a:uFillTx/>
                <a:latin typeface="Calibri"/>
                <a:ea typeface="+mn-ea"/>
                <a:cs typeface="+mn-cs"/>
              </a:rPr>
              <a:t> halkının en büyük özelliği </a:t>
            </a:r>
            <a:r>
              <a:rPr kumimoji="0" lang="tr-TR" sz="1600" b="0" i="0" u="none" strike="noStrike" kern="1200" cap="none" spc="0" normalizeH="0" baseline="0" noProof="0" dirty="0">
                <a:ln>
                  <a:noFill/>
                </a:ln>
                <a:solidFill>
                  <a:srgbClr val="FF0000"/>
                </a:solidFill>
                <a:effectLst/>
                <a:uLnTx/>
                <a:uFillTx/>
                <a:latin typeface="Calibri"/>
                <a:ea typeface="+mn-ea"/>
                <a:cs typeface="+mn-cs"/>
              </a:rPr>
              <a:t>iffetsiz yaşam sürmeleriydi. </a:t>
            </a:r>
            <a:r>
              <a:rPr kumimoji="0" lang="tr-TR" sz="1600" b="1" i="0" u="none" strike="noStrike" kern="1200" cap="none" spc="0" normalizeH="0" baseline="0" noProof="0" dirty="0">
                <a:ln>
                  <a:noFill/>
                </a:ln>
                <a:solidFill>
                  <a:srgbClr val="FF0000"/>
                </a:solidFill>
                <a:effectLst/>
                <a:uLnTx/>
                <a:uFillTx/>
                <a:latin typeface="Calibri"/>
                <a:ea typeface="+mn-ea"/>
                <a:cs typeface="+mn-cs"/>
              </a:rPr>
              <a:t>Toplum nazarında suç ahlaklı ve iffetli olmaktı. </a:t>
            </a:r>
            <a:r>
              <a:rPr kumimoji="0" lang="tr-TR" sz="1600" b="0" i="0" u="none" strike="noStrike" kern="1200" cap="none" spc="0" normalizeH="0" baseline="0" noProof="0" dirty="0">
                <a:ln>
                  <a:noFill/>
                </a:ln>
                <a:solidFill>
                  <a:srgbClr val="FF0000"/>
                </a:solidFill>
                <a:effectLst/>
                <a:uLnTx/>
                <a:uFillTx/>
                <a:latin typeface="Calibri"/>
                <a:ea typeface="+mn-ea"/>
                <a:cs typeface="+mn-cs"/>
              </a:rPr>
              <a:t>Ahlaksızlık bu toplumla aşikar başladı (cinsi sapkınlık). Sapkınlıklarından dolayı utanma duygusu yok olmuş yapılan çirkinlikleri gizlemek yerine ifşa ediyorlar. </a:t>
            </a:r>
            <a:r>
              <a:rPr kumimoji="0" lang="tr-TR" sz="1600" b="1" i="0" u="none" strike="noStrike" kern="1200" cap="none" spc="0" normalizeH="0" baseline="0" noProof="0" dirty="0">
                <a:ln>
                  <a:noFill/>
                </a:ln>
                <a:solidFill>
                  <a:prstClr val="black"/>
                </a:solidFill>
                <a:effectLst/>
                <a:uLnTx/>
                <a:uFillTx/>
                <a:latin typeface="Calibri"/>
                <a:ea typeface="+mn-ea"/>
                <a:cs typeface="+mn-cs"/>
              </a:rPr>
              <a:t>Hz. </a:t>
            </a:r>
            <a:r>
              <a:rPr kumimoji="0" lang="tr-TR" sz="1600" b="1" i="0" u="none" strike="noStrike" kern="1200" cap="none" spc="0" normalizeH="0" baseline="0" noProof="0" dirty="0" err="1">
                <a:ln>
                  <a:noFill/>
                </a:ln>
                <a:solidFill>
                  <a:prstClr val="black"/>
                </a:solidFill>
                <a:effectLst/>
                <a:uLnTx/>
                <a:uFillTx/>
                <a:latin typeface="Calibri"/>
                <a:ea typeface="+mn-ea"/>
                <a:cs typeface="+mn-cs"/>
              </a:rPr>
              <a:t>Lut</a:t>
            </a:r>
            <a:r>
              <a:rPr kumimoji="0" lang="tr-TR" sz="1600" b="1" i="0" u="none" strike="noStrike" kern="1200" cap="none" spc="0" normalizeH="0" baseline="0" noProof="0" dirty="0">
                <a:ln>
                  <a:noFill/>
                </a:ln>
                <a:solidFill>
                  <a:prstClr val="black"/>
                </a:solidFill>
                <a:effectLst/>
                <a:uLnTx/>
                <a:uFillTx/>
                <a:latin typeface="Calibri"/>
                <a:ea typeface="+mn-ea"/>
                <a:cs typeface="+mn-cs"/>
              </a:rPr>
              <a:t>, kavminin evine geleceğini bilmesine rağmen hiç tanımadığı kişileri evinde ağırladı. </a:t>
            </a:r>
            <a:r>
              <a:rPr kumimoji="0" lang="tr-TR" sz="1600" b="1" i="1" u="none" strike="noStrike" kern="1200" cap="none" spc="0" normalizeH="0" baseline="0" noProof="0" dirty="0">
                <a:ln>
                  <a:noFill/>
                </a:ln>
                <a:solidFill>
                  <a:prstClr val="black"/>
                </a:solidFill>
                <a:effectLst/>
                <a:uLnTx/>
                <a:uFillTx/>
                <a:latin typeface="Calibri"/>
                <a:ea typeface="+mn-ea"/>
                <a:cs typeface="+mn-cs"/>
              </a:rPr>
              <a:t>Bir tarafta küfrün hayatı algılayış biçimi diğer tarafta </a:t>
            </a:r>
            <a:r>
              <a:rPr kumimoji="0" lang="tr-TR" sz="1600" b="1" i="1" u="none" strike="noStrike" kern="1200" cap="none" spc="0" normalizeH="0" baseline="0" noProof="0" dirty="0" err="1">
                <a:ln>
                  <a:noFill/>
                </a:ln>
                <a:solidFill>
                  <a:prstClr val="black"/>
                </a:solidFill>
                <a:effectLst/>
                <a:uLnTx/>
                <a:uFillTx/>
                <a:latin typeface="Calibri"/>
                <a:ea typeface="+mn-ea"/>
                <a:cs typeface="+mn-cs"/>
              </a:rPr>
              <a:t>Rabbi’nin</a:t>
            </a:r>
            <a:r>
              <a:rPr kumimoji="0" lang="tr-TR" sz="1600" b="1" i="1" u="none" strike="noStrike" kern="1200" cap="none" spc="0" normalizeH="0" baseline="0" noProof="0" dirty="0">
                <a:ln>
                  <a:noFill/>
                </a:ln>
                <a:solidFill>
                  <a:prstClr val="black"/>
                </a:solidFill>
                <a:effectLst/>
                <a:uLnTx/>
                <a:uFillTx/>
                <a:latin typeface="Calibri"/>
                <a:ea typeface="+mn-ea"/>
                <a:cs typeface="+mn-cs"/>
              </a:rPr>
              <a:t> rızasının gözetilmesi.</a:t>
            </a:r>
            <a:r>
              <a:rPr kumimoji="0" lang="tr-TR" sz="1600" b="1" i="0" u="none" strike="noStrike" kern="1200" cap="none" spc="0" normalizeH="0" baseline="0" noProof="0" dirty="0">
                <a:ln>
                  <a:noFill/>
                </a:ln>
                <a:solidFill>
                  <a:prstClr val="black"/>
                </a:solidFill>
                <a:effectLst/>
                <a:uLnTx/>
                <a:uFillTx/>
                <a:latin typeface="Calibri"/>
                <a:ea typeface="+mn-ea"/>
                <a:cs typeface="+mn-cs"/>
              </a:rPr>
              <a:t> K</a:t>
            </a:r>
            <a:r>
              <a:rPr kumimoji="0" lang="tr-TR" sz="1600" b="0" i="0" u="none" strike="noStrike" kern="1200" cap="none" spc="0" normalizeH="0" baseline="0" noProof="0" dirty="0">
                <a:ln>
                  <a:noFill/>
                </a:ln>
                <a:solidFill>
                  <a:prstClr val="black"/>
                </a:solidFill>
                <a:effectLst/>
                <a:uLnTx/>
                <a:uFillTx/>
                <a:latin typeface="Calibri"/>
                <a:ea typeface="+mn-ea"/>
                <a:cs typeface="+mn-cs"/>
              </a:rPr>
              <a:t>urutulmuş çamur ve balçıktan pişirilmiş taşlar sağanak şeklinde üzerlerine yağdı, fırtına oldu, korkunç bir patlama, şiddetli bir deprem, tüm binaların yerle bir ederek halkı helak oldu.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Hicr</a:t>
            </a:r>
            <a:r>
              <a:rPr kumimoji="0" lang="tr-TR" sz="1600" b="0" i="0" u="none" strike="noStrike" kern="1200" cap="none" spc="0" normalizeH="0" baseline="0" noProof="0" dirty="0">
                <a:ln>
                  <a:noFill/>
                </a:ln>
                <a:solidFill>
                  <a:prstClr val="black"/>
                </a:solidFill>
                <a:effectLst/>
                <a:uLnTx/>
                <a:uFillTx/>
                <a:latin typeface="Calibri"/>
                <a:ea typeface="+mn-ea"/>
                <a:cs typeface="+mn-cs"/>
              </a:rPr>
              <a:t> 72-77, Araf 83-84, Hud 82-83, Şuara 170-171, Saf 133-138)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0" u="sng" strike="noStrike" kern="1200" cap="none" spc="0" normalizeH="0" baseline="0" noProof="0" dirty="0">
                <a:ln>
                  <a:noFill/>
                </a:ln>
                <a:solidFill>
                  <a:prstClr val="black"/>
                </a:solidFill>
                <a:effectLst/>
                <a:uLnTx/>
                <a:uFillTx/>
                <a:latin typeface="Calibri"/>
                <a:ea typeface="+mn-ea"/>
                <a:cs typeface="+mn-cs"/>
              </a:rPr>
              <a:t>Hz. Şuayip:</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Medyen</a:t>
            </a:r>
            <a:r>
              <a:rPr kumimoji="0" lang="tr-TR" sz="1600" b="0" i="0" u="none" strike="noStrike" kern="1200" cap="none" spc="0" normalizeH="0" baseline="0" noProof="0" dirty="0">
                <a:ln>
                  <a:noFill/>
                </a:ln>
                <a:solidFill>
                  <a:prstClr val="black"/>
                </a:solidFill>
                <a:effectLst/>
                <a:uLnTx/>
                <a:uFillTx/>
                <a:latin typeface="Calibri"/>
                <a:ea typeface="+mn-ea"/>
                <a:cs typeface="+mn-cs"/>
              </a:rPr>
              <a:t> ve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Eyke</a:t>
            </a:r>
            <a:r>
              <a:rPr kumimoji="0" lang="tr-TR" sz="1600" b="0" i="0" u="none" strike="noStrike" kern="1200" cap="none" spc="0" normalizeH="0" baseline="0" noProof="0" dirty="0">
                <a:ln>
                  <a:noFill/>
                </a:ln>
                <a:solidFill>
                  <a:prstClr val="black"/>
                </a:solidFill>
                <a:effectLst/>
                <a:uLnTx/>
                <a:uFillTx/>
                <a:latin typeface="Calibri"/>
                <a:ea typeface="+mn-ea"/>
                <a:cs typeface="+mn-cs"/>
              </a:rPr>
              <a:t> halkının </a:t>
            </a:r>
            <a:r>
              <a:rPr kumimoji="0" lang="tr-TR" sz="1600" b="1" i="0" u="none" strike="noStrike" kern="1200" cap="none" spc="0" normalizeH="0" baseline="0" noProof="0" dirty="0">
                <a:ln>
                  <a:noFill/>
                </a:ln>
                <a:solidFill>
                  <a:srgbClr val="FF0000"/>
                </a:solidFill>
                <a:effectLst/>
                <a:uLnTx/>
                <a:uFillTx/>
                <a:latin typeface="Calibri"/>
                <a:ea typeface="+mn-ea"/>
                <a:cs typeface="+mn-cs"/>
              </a:rPr>
              <a:t>ölçü ve tartı da doğru olmayıp aldatmaları</a:t>
            </a:r>
            <a:r>
              <a:rPr kumimoji="0" lang="tr-TR" sz="1600" b="0" i="0" u="none" strike="noStrike" kern="1200" cap="none" spc="0" normalizeH="0" baseline="0" noProof="0" dirty="0">
                <a:ln>
                  <a:noFill/>
                </a:ln>
                <a:solidFill>
                  <a:srgbClr val="FF0000"/>
                </a:solidFill>
                <a:effectLst/>
                <a:uLnTx/>
                <a:uFillTx/>
                <a:latin typeface="Calibri"/>
                <a:ea typeface="+mn-ea"/>
                <a:cs typeface="+mn-cs"/>
              </a:rPr>
              <a:t>, haksız kazanca meyletmeleri, hilekâr olmaları </a:t>
            </a:r>
            <a:r>
              <a:rPr kumimoji="0" lang="tr-TR" sz="1600" b="0" i="0" u="none" strike="noStrike" kern="1200" cap="none" spc="0" normalizeH="0" baseline="0" noProof="0" dirty="0">
                <a:ln>
                  <a:noFill/>
                </a:ln>
                <a:solidFill>
                  <a:prstClr val="black"/>
                </a:solidFill>
                <a:effectLst/>
                <a:uLnTx/>
                <a:uFillTx/>
                <a:latin typeface="Calibri"/>
                <a:ea typeface="+mn-ea"/>
                <a:cs typeface="+mn-cs"/>
              </a:rPr>
              <a:t>(Şuara 189) sebebiyle korkunç bir ses, gölge günü azabı, bulutla helak olup gittiler</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2377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Yuvarlatılmış Çapraz Köşeli Dikdörtgen"/>
          <p:cNvSpPr/>
          <p:nvPr/>
        </p:nvSpPr>
        <p:spPr>
          <a:xfrm>
            <a:off x="323528" y="332656"/>
            <a:ext cx="8640960" cy="3816424"/>
          </a:xfrm>
          <a:prstGeom prst="round2DiagRect">
            <a:avLst>
              <a:gd name="adj1" fmla="val 0"/>
              <a:gd name="adj2" fmla="val 0"/>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marL="514350" marR="0" lvl="0" indent="-5143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rgbClr val="7030A0"/>
                </a:solidFill>
                <a:effectLst/>
                <a:uLnTx/>
                <a:uFillTx/>
                <a:latin typeface="Calibri"/>
                <a:ea typeface="+mn-ea"/>
                <a:cs typeface="+mn-cs"/>
              </a:rPr>
              <a:t>Hz. Nuh peygamberin kavmi sulara gömüldü</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rgbClr val="FF0000"/>
                </a:solidFill>
                <a:effectLst/>
                <a:uLnTx/>
                <a:uFillTx/>
                <a:latin typeface="Calibri"/>
                <a:ea typeface="+mn-ea"/>
                <a:cs typeface="+mn-cs"/>
              </a:rPr>
              <a:t>Hz. </a:t>
            </a:r>
            <a:r>
              <a:rPr kumimoji="0" lang="tr-TR" sz="2400" b="0" i="0" u="none" strike="noStrike" kern="1200" cap="none" spc="0" normalizeH="0" baseline="0" noProof="0" dirty="0" err="1" smtClean="0">
                <a:ln>
                  <a:noFill/>
                </a:ln>
                <a:solidFill>
                  <a:srgbClr val="FF0000"/>
                </a:solidFill>
                <a:effectLst/>
                <a:uLnTx/>
                <a:uFillTx/>
                <a:latin typeface="Calibri"/>
                <a:ea typeface="+mn-ea"/>
                <a:cs typeface="+mn-cs"/>
              </a:rPr>
              <a:t>Hud</a:t>
            </a:r>
            <a:r>
              <a:rPr kumimoji="0" lang="tr-TR" sz="2400" b="0" i="0" u="none" strike="noStrike" kern="1200" cap="none" spc="0" normalizeH="0" baseline="0" noProof="0" dirty="0" smtClean="0">
                <a:ln>
                  <a:noFill/>
                </a:ln>
                <a:solidFill>
                  <a:srgbClr val="FF0000"/>
                </a:solidFill>
                <a:effectLst/>
                <a:uLnTx/>
                <a:uFillTx/>
                <a:latin typeface="Calibri"/>
                <a:ea typeface="+mn-ea"/>
                <a:cs typeface="+mn-cs"/>
              </a:rPr>
              <a:t> peygamberin kavmi Ad şiddetli bir rüzgarla</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rgbClr val="002060"/>
                </a:solidFill>
                <a:effectLst/>
                <a:uLnTx/>
                <a:uFillTx/>
                <a:latin typeface="Calibri"/>
                <a:ea typeface="+mn-ea"/>
                <a:cs typeface="+mn-cs"/>
              </a:rPr>
              <a:t>Hz. Salih peygamberin kavmi </a:t>
            </a:r>
            <a:r>
              <a:rPr kumimoji="0" lang="tr-TR" sz="2400" b="0" i="0" u="none" strike="noStrike" kern="1200" cap="none" spc="0" normalizeH="0" baseline="0" noProof="0" dirty="0" err="1" smtClean="0">
                <a:ln>
                  <a:noFill/>
                </a:ln>
                <a:solidFill>
                  <a:srgbClr val="002060"/>
                </a:solidFill>
                <a:effectLst/>
                <a:uLnTx/>
                <a:uFillTx/>
                <a:latin typeface="Calibri"/>
                <a:ea typeface="+mn-ea"/>
                <a:cs typeface="+mn-cs"/>
              </a:rPr>
              <a:t>Semud</a:t>
            </a:r>
            <a:r>
              <a:rPr kumimoji="0" lang="tr-TR" sz="2400" b="0" i="0" u="none" strike="noStrike" kern="1200" cap="none" spc="0" normalizeH="0" baseline="0" noProof="0" dirty="0" smtClean="0">
                <a:ln>
                  <a:noFill/>
                </a:ln>
                <a:solidFill>
                  <a:srgbClr val="002060"/>
                </a:solidFill>
                <a:effectLst/>
                <a:uLnTx/>
                <a:uFillTx/>
                <a:latin typeface="Calibri"/>
                <a:ea typeface="+mn-ea"/>
                <a:cs typeface="+mn-cs"/>
              </a:rPr>
              <a:t> şiddetli bir gök gürültüsüyle </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rgbClr val="F79646">
                    <a:lumMod val="50000"/>
                  </a:srgbClr>
                </a:solidFill>
                <a:effectLst/>
                <a:uLnTx/>
                <a:uFillTx/>
                <a:latin typeface="Calibri"/>
                <a:ea typeface="+mn-ea"/>
                <a:cs typeface="+mn-cs"/>
              </a:rPr>
              <a:t>Hz. </a:t>
            </a:r>
            <a:r>
              <a:rPr kumimoji="0" lang="tr-TR" sz="2400" b="0" i="0" u="none" strike="noStrike" kern="1200" cap="none" spc="0" normalizeH="0" baseline="0" noProof="0" dirty="0" err="1" smtClean="0">
                <a:ln>
                  <a:noFill/>
                </a:ln>
                <a:solidFill>
                  <a:srgbClr val="F79646">
                    <a:lumMod val="50000"/>
                  </a:srgbClr>
                </a:solidFill>
                <a:effectLst/>
                <a:uLnTx/>
                <a:uFillTx/>
                <a:latin typeface="Calibri"/>
                <a:ea typeface="+mn-ea"/>
                <a:cs typeface="+mn-cs"/>
              </a:rPr>
              <a:t>Lut</a:t>
            </a:r>
            <a:r>
              <a:rPr kumimoji="0" lang="tr-TR" sz="2400" b="0" i="0" u="none" strike="noStrike" kern="1200" cap="none" spc="0" normalizeH="0" baseline="0" noProof="0" dirty="0" smtClean="0">
                <a:ln>
                  <a:noFill/>
                </a:ln>
                <a:solidFill>
                  <a:srgbClr val="F79646">
                    <a:lumMod val="50000"/>
                  </a:srgbClr>
                </a:solidFill>
                <a:effectLst/>
                <a:uLnTx/>
                <a:uFillTx/>
                <a:latin typeface="Calibri"/>
                <a:ea typeface="+mn-ea"/>
                <a:cs typeface="+mn-cs"/>
              </a:rPr>
              <a:t> peygamberin kavmi </a:t>
            </a:r>
            <a:r>
              <a:rPr kumimoji="0" lang="tr-TR" sz="2400" b="0" i="0" u="none" strike="noStrike" kern="1200" cap="none" spc="0" normalizeH="0" baseline="0" noProof="0" dirty="0" err="1" smtClean="0">
                <a:ln>
                  <a:noFill/>
                </a:ln>
                <a:solidFill>
                  <a:srgbClr val="F79646">
                    <a:lumMod val="50000"/>
                  </a:srgbClr>
                </a:solidFill>
                <a:effectLst/>
                <a:uLnTx/>
                <a:uFillTx/>
                <a:latin typeface="Calibri"/>
                <a:ea typeface="+mn-ea"/>
                <a:cs typeface="+mn-cs"/>
              </a:rPr>
              <a:t>Sedom</a:t>
            </a:r>
            <a:r>
              <a:rPr kumimoji="0" lang="tr-TR" sz="2400" b="0" i="0" u="none" strike="noStrike" kern="1200" cap="none" spc="0" normalizeH="0" baseline="0" noProof="0" dirty="0" smtClean="0">
                <a:ln>
                  <a:noFill/>
                </a:ln>
                <a:solidFill>
                  <a:srgbClr val="F79646">
                    <a:lumMod val="50000"/>
                  </a:srgbClr>
                </a:solidFill>
                <a:effectLst/>
                <a:uLnTx/>
                <a:uFillTx/>
                <a:latin typeface="Calibri"/>
                <a:ea typeface="+mn-ea"/>
                <a:cs typeface="+mn-cs"/>
              </a:rPr>
              <a:t> gökten indirilen bir azapla</a:t>
            </a:r>
          </a:p>
          <a:p>
            <a:pPr marL="514350" marR="0" lvl="0" indent="-5143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Hz. Musa peygamberin kavmi suda boğularak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prstClr val="black"/>
                </a:solidFill>
                <a:effectLst/>
                <a:uLnTx/>
                <a:uFillTx/>
                <a:latin typeface="Calibri"/>
                <a:ea typeface="+mn-ea"/>
                <a:cs typeface="+mn-cs"/>
              </a:rPr>
              <a:t>helak </a:t>
            </a:r>
            <a:r>
              <a:rPr kumimoji="0" lang="tr-TR" sz="2800" b="0" i="0" u="none" strike="noStrike" kern="1200" cap="none" spc="0" normalizeH="0" baseline="0" noProof="0" dirty="0" smtClean="0">
                <a:ln>
                  <a:noFill/>
                </a:ln>
                <a:solidFill>
                  <a:prstClr val="black"/>
                </a:solidFill>
                <a:effectLst/>
                <a:uLnTx/>
                <a:uFillTx/>
                <a:latin typeface="Calibri"/>
                <a:ea typeface="+mn-ea"/>
                <a:cs typeface="+mn-cs"/>
              </a:rPr>
              <a:t>olmuşlardır…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7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NEDEN???</a:t>
            </a:r>
            <a:endParaRPr kumimoji="0" lang="tr-TR" sz="413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5145499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Sormamız gerekmez mi NEDEN??? Helak oldular ve Kur’an bu örnekleri pek çok ayette neden bizlere tekrar tekrar hatırlatıyor</a:t>
            </a:r>
            <a:r>
              <a:rPr kumimoji="0" lang="tr-TR" sz="2400" b="1"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Kur’an-ı Kerim’de:</a:t>
            </a:r>
          </a:p>
          <a:p>
            <a:pPr marL="0" marR="0" lvl="0" indent="0" algn="ctr" defTabSz="914400" rtl="0" eaLnBrk="1" fontAlgn="t" latinLnBrk="0" hangingPunct="1">
              <a:lnSpc>
                <a:spcPct val="100000"/>
              </a:lnSpc>
              <a:spcBef>
                <a:spcPts val="0"/>
              </a:spcBef>
              <a:spcAft>
                <a:spcPts val="0"/>
              </a:spcAft>
              <a:buClrTx/>
              <a:buSzTx/>
              <a:buFontTx/>
              <a:buNone/>
              <a:tabLst/>
              <a:defRPr/>
            </a:pPr>
            <a:r>
              <a:rPr kumimoji="0" lang="ar-AE" sz="24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rPr>
              <a:t>وَاتَّقُوا فِتْنَةً لَا تُص۪يبَنَّ الَّذ۪ينَ ظَلَمُوا مِنْكُمْ خَٓاصَّةًۚ وَاعْلَمُٓوا اَنَّ اللّٰهَ شَد۪يدُ الْعِقَابِ ﴿٢٥﴾ </a:t>
            </a:r>
            <a:endParaRPr kumimoji="0" lang="tr-TR" sz="24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endParaRPr>
          </a:p>
          <a:p>
            <a:pPr marL="0" marR="0" lvl="0" indent="0" algn="ctr" defTabSz="914400" rtl="0" eaLnBrk="1" fontAlgn="t"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srgbClr val="FF0000"/>
                </a:solidFill>
                <a:effectLst/>
                <a:uLnTx/>
                <a:uFillTx/>
                <a:latin typeface="Calibri"/>
                <a:ea typeface="+mn-ea"/>
                <a:cs typeface="+mn-cs"/>
              </a:rPr>
              <a:t>“</a:t>
            </a:r>
            <a:r>
              <a:rPr kumimoji="0" lang="tr-TR" sz="2400" b="1" i="0" u="none" strike="noStrike" kern="1200" cap="none" spc="0" normalizeH="0" baseline="0" noProof="0" dirty="0">
                <a:ln>
                  <a:noFill/>
                </a:ln>
                <a:solidFill>
                  <a:srgbClr val="FF0000"/>
                </a:solidFill>
                <a:effectLst/>
                <a:uLnTx/>
                <a:uFillTx/>
                <a:latin typeface="Calibri"/>
                <a:ea typeface="+mn-ea"/>
                <a:cs typeface="+mn-cs"/>
              </a:rPr>
              <a:t>Öyle bir fitneden sakının ki o, içinizden sadece zulmedenlere erişmekle kalmaz (topluma sirayet eder ve hepsini perişan eder). </a:t>
            </a:r>
            <a:r>
              <a:rPr kumimoji="0" lang="tr-TR" sz="2400" b="1" i="0" u="none" strike="noStrike" kern="1200" cap="none" spc="0" normalizeH="0" baseline="0" noProof="0" dirty="0">
                <a:ln>
                  <a:noFill/>
                </a:ln>
                <a:solidFill>
                  <a:prstClr val="black"/>
                </a:solidFill>
                <a:effectLst/>
                <a:uLnTx/>
                <a:uFillTx/>
                <a:latin typeface="Calibri"/>
                <a:ea typeface="+mn-ea"/>
                <a:cs typeface="+mn-cs"/>
              </a:rPr>
              <a:t>Biliniz ki, Allah’ın azabı şiddetlidir</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2400" b="0" i="0" u="none" strike="noStrike" kern="1200" cap="none" spc="0" normalizeH="0" baseline="0" noProof="0" dirty="0" err="1">
                <a:ln>
                  <a:noFill/>
                </a:ln>
                <a:solidFill>
                  <a:prstClr val="black"/>
                </a:solidFill>
                <a:effectLst/>
                <a:uLnTx/>
                <a:uFillTx/>
                <a:latin typeface="Calibri"/>
                <a:ea typeface="+mn-ea"/>
                <a:cs typeface="+mn-cs"/>
              </a:rPr>
              <a:t>Enfâl</a:t>
            </a:r>
            <a:r>
              <a:rPr kumimoji="0" lang="tr-TR" sz="2400" b="0" i="0" u="none" strike="noStrike" kern="1200" cap="none" spc="0" normalizeH="0" baseline="0" noProof="0" dirty="0">
                <a:ln>
                  <a:noFill/>
                </a:ln>
                <a:solidFill>
                  <a:prstClr val="black"/>
                </a:solidFill>
                <a:effectLst/>
                <a:uLnTx/>
                <a:uFillTx/>
                <a:latin typeface="Calibri"/>
                <a:ea typeface="+mn-ea"/>
                <a:cs typeface="+mn-cs"/>
              </a:rPr>
              <a:t>, 8/25)</a:t>
            </a:r>
          </a:p>
        </p:txBody>
      </p:sp>
    </p:spTree>
    <p:extLst>
      <p:ext uri="{BB962C8B-B14F-4D97-AF65-F5344CB8AC3E}">
        <p14:creationId xmlns:p14="http://schemas.microsoft.com/office/powerpoint/2010/main" val="3539955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1AFC5-446D-4DDF-AFDE-BBFB7834D34D}"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Dikdörtgen 2"/>
          <p:cNvSpPr/>
          <p:nvPr/>
        </p:nvSpPr>
        <p:spPr>
          <a:xfrm>
            <a:off x="2513911" y="4005064"/>
            <a:ext cx="3757813" cy="2591896"/>
          </a:xfrm>
          <a:prstGeom prst="rect">
            <a:avLst/>
          </a:prstGeom>
          <a:noFill/>
          <a:ln w="1143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Düz Bağlayıcı 4"/>
          <p:cNvCxnSpPr/>
          <p:nvPr/>
        </p:nvCxnSpPr>
        <p:spPr>
          <a:xfrm flipV="1">
            <a:off x="4392817" y="2420888"/>
            <a:ext cx="0" cy="3628655"/>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4392817" y="5226761"/>
            <a:ext cx="3131511" cy="518379"/>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4392817" y="3893786"/>
            <a:ext cx="2542050" cy="185135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4392817" y="3597570"/>
            <a:ext cx="1271025" cy="16291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flipV="1">
            <a:off x="1334989" y="3301353"/>
            <a:ext cx="3057828" cy="1703246"/>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flipV="1">
            <a:off x="1187624" y="4819464"/>
            <a:ext cx="3205193" cy="1851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1334989" y="5226761"/>
            <a:ext cx="3057828" cy="518379"/>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1850767" y="5485951"/>
            <a:ext cx="2542050" cy="703515"/>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4392817" y="3301353"/>
            <a:ext cx="1068398" cy="161067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H="1" flipV="1">
            <a:off x="2661276" y="3153245"/>
            <a:ext cx="1731541" cy="148108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V="1">
            <a:off x="4392817" y="2708920"/>
            <a:ext cx="847350" cy="170324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flipH="1" flipV="1">
            <a:off x="3324420" y="3180237"/>
            <a:ext cx="1068398" cy="1184867"/>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V="1">
            <a:off x="4392817" y="3301353"/>
            <a:ext cx="2173637" cy="211054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Dikdörtgen 32"/>
          <p:cNvSpPr/>
          <p:nvPr/>
        </p:nvSpPr>
        <p:spPr>
          <a:xfrm>
            <a:off x="3851920" y="6150391"/>
            <a:ext cx="1114032" cy="277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İnsan</a:t>
            </a:r>
            <a:endParaRPr kumimoji="0" lang="tr-T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4" name="Dikdörtgen 33"/>
          <p:cNvSpPr/>
          <p:nvPr/>
        </p:nvSpPr>
        <p:spPr>
          <a:xfrm>
            <a:off x="6388527" y="6165304"/>
            <a:ext cx="1567849" cy="3213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Ecel </a:t>
            </a:r>
            <a:r>
              <a:rPr kumimoji="0" lang="tr-TR" sz="2400" b="1" i="0" u="none" strike="noStrike" kern="1200" cap="none" spc="0" normalizeH="0" baseline="0" noProof="0" dirty="0" smtClean="0">
                <a:ln>
                  <a:noFill/>
                </a:ln>
                <a:solidFill>
                  <a:prstClr val="black"/>
                </a:solidFill>
                <a:effectLst/>
                <a:uLnTx/>
                <a:uFillTx/>
                <a:latin typeface="Calibri"/>
                <a:ea typeface="+mn-ea"/>
                <a:cs typeface="+mn-cs"/>
              </a:rPr>
              <a:t>Çizgisi</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Dikdörtgen 34"/>
          <p:cNvSpPr/>
          <p:nvPr/>
        </p:nvSpPr>
        <p:spPr>
          <a:xfrm>
            <a:off x="6516216" y="4725144"/>
            <a:ext cx="2304256" cy="3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Arzu ve Tutkular</a:t>
            </a: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36" name="Dikdörtgen 35"/>
          <p:cNvSpPr/>
          <p:nvPr/>
        </p:nvSpPr>
        <p:spPr>
          <a:xfrm>
            <a:off x="35496" y="4365104"/>
            <a:ext cx="2351145"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Arzu ve Tutkular</a:t>
            </a:r>
            <a:endParaRPr kumimoji="0" lang="tr-T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2" name="1 Yuvarlatılmış Dikdörtgen"/>
          <p:cNvSpPr/>
          <p:nvPr/>
        </p:nvSpPr>
        <p:spPr>
          <a:xfrm>
            <a:off x="0" y="116633"/>
            <a:ext cx="9144000" cy="27946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Peygamberimiz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s.a.s</a:t>
            </a:r>
            <a:r>
              <a:rPr kumimoji="0" lang="tr-TR" sz="1800" b="0" i="0" u="none" strike="noStrike" kern="1200" cap="none" spc="0" normalizeH="0" baseline="0" noProof="0" dirty="0">
                <a:ln>
                  <a:noFill/>
                </a:ln>
                <a:solidFill>
                  <a:prstClr val="black"/>
                </a:solidFill>
                <a:effectLst/>
                <a:uLnTx/>
                <a:uFillTx/>
                <a:latin typeface="Calibri"/>
                <a:ea typeface="+mn-ea"/>
                <a:cs typeface="+mn-cs"/>
              </a:rPr>
              <a:t>), bir gün ashabıyla sohbet ederken yere dörtgen bir şekil çizdi. Sonra o şeklin ortasından dışarı uzanan bir çizgi ve o çizgiye bitişen başka çizgiler çizdi. Ardından, kendisini meraklı bakışlarla seyretmekte olan ashaba dönerek bunların ne anlama geldiğini şöyle açıkladı: </a:t>
            </a:r>
            <a:endParaRPr kumimoji="0" lang="tr-T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srgbClr val="0070C0"/>
                </a:solidFill>
                <a:effectLst/>
                <a:uLnTx/>
                <a:uFillTx/>
                <a:latin typeface="Calibri"/>
                <a:ea typeface="+mn-ea"/>
                <a:cs typeface="+mn-cs"/>
              </a:rPr>
              <a:t>“</a:t>
            </a:r>
            <a:r>
              <a:rPr kumimoji="0" lang="tr-TR" sz="2400" b="1" i="0" u="none" strike="noStrike" kern="1200" cap="none" spc="0" normalizeH="0" baseline="0" noProof="0" dirty="0">
                <a:ln>
                  <a:noFill/>
                </a:ln>
                <a:solidFill>
                  <a:srgbClr val="0070C0"/>
                </a:solidFill>
                <a:effectLst/>
                <a:uLnTx/>
                <a:uFillTx/>
                <a:latin typeface="Calibri"/>
                <a:ea typeface="+mn-ea"/>
                <a:cs typeface="+mn-cs"/>
              </a:rPr>
              <a:t>Bu dörtgenin ortasındaki çizgi insandır. </a:t>
            </a:r>
            <a:r>
              <a:rPr kumimoji="0" lang="tr-TR" sz="2400" b="1" i="0" u="none" strike="noStrike" kern="1200" cap="none" spc="0" normalizeH="0" baseline="0" noProof="0" dirty="0" smtClean="0">
                <a:ln>
                  <a:noFill/>
                </a:ln>
                <a:solidFill>
                  <a:srgbClr val="7030A0"/>
                </a:solidFill>
                <a:effectLst/>
                <a:uLnTx/>
                <a:uFillTx/>
                <a:latin typeface="Calibri"/>
                <a:ea typeface="+mn-ea"/>
                <a:cs typeface="+mn-cs"/>
              </a:rPr>
              <a:t>Dörtgen </a:t>
            </a:r>
            <a:r>
              <a:rPr kumimoji="0" lang="tr-TR" sz="2400" b="1" i="0" u="none" strike="noStrike" kern="1200" cap="none" spc="0" normalizeH="0" baseline="0" noProof="0" dirty="0">
                <a:ln>
                  <a:noFill/>
                </a:ln>
                <a:solidFill>
                  <a:srgbClr val="7030A0"/>
                </a:solidFill>
                <a:effectLst/>
                <a:uLnTx/>
                <a:uFillTx/>
                <a:latin typeface="Calibri"/>
                <a:ea typeface="+mn-ea"/>
                <a:cs typeface="+mn-cs"/>
              </a:rPr>
              <a:t>de insanın ecelidir ve onu kuşatmıştır. </a:t>
            </a:r>
            <a:r>
              <a:rPr kumimoji="0" lang="tr-TR" sz="2400" b="1" i="0" u="none" strike="noStrike" kern="1200" cap="none" spc="0" normalizeH="0" baseline="0" noProof="0" dirty="0" smtClean="0">
                <a:ln>
                  <a:noFill/>
                </a:ln>
                <a:solidFill>
                  <a:srgbClr val="F79646">
                    <a:lumMod val="50000"/>
                  </a:srgbClr>
                </a:solidFill>
                <a:effectLst/>
                <a:uLnTx/>
                <a:uFillTx/>
                <a:latin typeface="Calibri"/>
                <a:ea typeface="+mn-ea"/>
                <a:cs typeface="+mn-cs"/>
              </a:rPr>
              <a:t>Diğer </a:t>
            </a:r>
            <a:r>
              <a:rPr kumimoji="0" lang="tr-TR" sz="2400" b="1" i="0" u="none" strike="noStrike" kern="1200" cap="none" spc="0" normalizeH="0" baseline="0" noProof="0" dirty="0">
                <a:ln>
                  <a:noFill/>
                </a:ln>
                <a:solidFill>
                  <a:srgbClr val="F79646">
                    <a:lumMod val="50000"/>
                  </a:srgbClr>
                </a:solidFill>
                <a:effectLst/>
                <a:uLnTx/>
                <a:uFillTx/>
                <a:latin typeface="Calibri"/>
                <a:ea typeface="+mn-ea"/>
                <a:cs typeface="+mn-cs"/>
              </a:rPr>
              <a:t>çizgiler ise insanın arzu ve tutkularıdır. </a:t>
            </a:r>
            <a:r>
              <a:rPr kumimoji="0" lang="tr-TR" sz="2400" b="1" i="0" u="none" strike="noStrike" kern="1200" cap="none" spc="0" normalizeH="0" baseline="0" noProof="0" dirty="0" smtClean="0">
                <a:ln>
                  <a:noFill/>
                </a:ln>
                <a:solidFill>
                  <a:srgbClr val="FF0000"/>
                </a:solidFill>
                <a:effectLst/>
                <a:uLnTx/>
                <a:uFillTx/>
                <a:latin typeface="Calibri"/>
                <a:ea typeface="+mn-ea"/>
                <a:cs typeface="+mn-cs"/>
              </a:rPr>
              <a:t>İnsan</a:t>
            </a:r>
            <a:r>
              <a:rPr kumimoji="0" lang="tr-TR" sz="2400" b="1" i="0" u="none" strike="noStrike" kern="1200" cap="none" spc="0" normalizeH="0" baseline="0" noProof="0" dirty="0">
                <a:ln>
                  <a:noFill/>
                </a:ln>
                <a:solidFill>
                  <a:srgbClr val="FF0000"/>
                </a:solidFill>
                <a:effectLst/>
                <a:uLnTx/>
                <a:uFillTx/>
                <a:latin typeface="Calibri"/>
                <a:ea typeface="+mn-ea"/>
                <a:cs typeface="+mn-cs"/>
              </a:rPr>
              <a:t>, bu arzu ve tutkuların peşinde koşup dururken, ecel ansızın onun önünü keser ve onu alıp götürür</a:t>
            </a:r>
            <a:r>
              <a:rPr kumimoji="0" lang="tr-TR"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a:ln>
                  <a:noFill/>
                </a:ln>
                <a:solidFill>
                  <a:prstClr val="black"/>
                </a:solidFill>
                <a:effectLst/>
                <a:uLnTx/>
                <a:uFillTx/>
                <a:latin typeface="Calibri"/>
                <a:ea typeface="+mn-ea"/>
                <a:cs typeface="+mn-cs"/>
              </a:rPr>
              <a:t>Buhârî</a:t>
            </a:r>
            <a:r>
              <a:rPr kumimoji="0" lang="tr-TR" sz="1600" b="0" i="0" u="none" strike="noStrike" kern="1200" cap="none" spc="0" normalizeH="0" baseline="0" noProof="0" dirty="0">
                <a:ln>
                  <a:noFill/>
                </a:ln>
                <a:solidFill>
                  <a:prstClr val="black"/>
                </a:solidFill>
                <a:effectLst/>
                <a:uLnTx/>
                <a:uFillTx/>
                <a:latin typeface="Calibri"/>
                <a:ea typeface="+mn-ea"/>
                <a:cs typeface="+mn-cs"/>
              </a:rPr>
              <a:t>, </a:t>
            </a:r>
            <a:r>
              <a:rPr kumimoji="0" lang="tr-TR" sz="1600" b="0" i="0" u="none" strike="noStrike" kern="1200" cap="none" spc="0" normalizeH="0" baseline="0" noProof="0" dirty="0" err="1">
                <a:ln>
                  <a:noFill/>
                </a:ln>
                <a:solidFill>
                  <a:prstClr val="black"/>
                </a:solidFill>
                <a:effectLst/>
                <a:uLnTx/>
                <a:uFillTx/>
                <a:latin typeface="Calibri"/>
                <a:ea typeface="+mn-ea"/>
                <a:cs typeface="+mn-cs"/>
              </a:rPr>
              <a:t>Rikâk</a:t>
            </a:r>
            <a:r>
              <a:rPr kumimoji="0" lang="tr-TR" sz="1600" b="0" i="0" u="none" strike="noStrike" kern="1200" cap="none" spc="0" normalizeH="0" baseline="0" noProof="0" dirty="0">
                <a:ln>
                  <a:noFill/>
                </a:ln>
                <a:solidFill>
                  <a:prstClr val="black"/>
                </a:solidFill>
                <a:effectLst/>
                <a:uLnTx/>
                <a:uFillTx/>
                <a:latin typeface="Calibri"/>
                <a:ea typeface="+mn-ea"/>
                <a:cs typeface="+mn-cs"/>
              </a:rPr>
              <a:t>, 4</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tr-TR"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15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par>
                                <p:cTn id="54" presetID="53" presetClass="entr" presetSubtype="16"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53" presetClass="entr" presetSubtype="16"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par>
                                <p:cTn id="74" presetID="53"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p:cTn id="104" dur="500" fill="hold"/>
                                        <p:tgtEl>
                                          <p:spTgt spid="34"/>
                                        </p:tgtEl>
                                        <p:attrNameLst>
                                          <p:attrName>ppt_w</p:attrName>
                                        </p:attrNameLst>
                                      </p:cBhvr>
                                      <p:tavLst>
                                        <p:tav tm="0">
                                          <p:val>
                                            <p:fltVal val="0"/>
                                          </p:val>
                                        </p:tav>
                                        <p:tav tm="100000">
                                          <p:val>
                                            <p:strVal val="#ppt_w"/>
                                          </p:val>
                                        </p:tav>
                                      </p:tavLst>
                                    </p:anim>
                                    <p:anim calcmode="lin" valueType="num">
                                      <p:cBhvr>
                                        <p:cTn id="105" dur="500" fill="hold"/>
                                        <p:tgtEl>
                                          <p:spTgt spid="34"/>
                                        </p:tgtEl>
                                        <p:attrNameLst>
                                          <p:attrName>ppt_h</p:attrName>
                                        </p:attrNameLst>
                                      </p:cBhvr>
                                      <p:tavLst>
                                        <p:tav tm="0">
                                          <p:val>
                                            <p:fltVal val="0"/>
                                          </p:val>
                                        </p:tav>
                                        <p:tav tm="100000">
                                          <p:val>
                                            <p:strVal val="#ppt_h"/>
                                          </p:val>
                                        </p:tav>
                                      </p:tavLst>
                                    </p:anim>
                                    <p:animEffect transition="in" filter="fade">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p:cTn id="111" dur="500" fill="hold"/>
                                        <p:tgtEl>
                                          <p:spTgt spid="2"/>
                                        </p:tgtEl>
                                        <p:attrNameLst>
                                          <p:attrName>ppt_w</p:attrName>
                                        </p:attrNameLst>
                                      </p:cBhvr>
                                      <p:tavLst>
                                        <p:tav tm="0">
                                          <p:val>
                                            <p:fltVal val="0"/>
                                          </p:val>
                                        </p:tav>
                                        <p:tav tm="100000">
                                          <p:val>
                                            <p:strVal val="#ppt_w"/>
                                          </p:val>
                                        </p:tav>
                                      </p:tavLst>
                                    </p:anim>
                                    <p:anim calcmode="lin" valueType="num">
                                      <p:cBhvr>
                                        <p:cTn id="112" dur="500" fill="hold"/>
                                        <p:tgtEl>
                                          <p:spTgt spid="2"/>
                                        </p:tgtEl>
                                        <p:attrNameLst>
                                          <p:attrName>ppt_h</p:attrName>
                                        </p:attrNameLst>
                                      </p:cBhvr>
                                      <p:tavLst>
                                        <p:tav tm="0">
                                          <p:val>
                                            <p:fltVal val="0"/>
                                          </p:val>
                                        </p:tav>
                                        <p:tav tm="100000">
                                          <p:val>
                                            <p:strVal val="#ppt_h"/>
                                          </p:val>
                                        </p:tav>
                                      </p:tavLst>
                                    </p:anim>
                                    <p:animEffect transition="in" filter="fade">
                                      <p:cBhvr>
                                        <p:cTn id="1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34" grpId="0" animBg="1"/>
      <p:bldP spid="35" grpId="0" animBg="1"/>
      <p:bldP spid="36" grpId="0" animBg="1"/>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err="1" smtClean="0">
                <a:ln>
                  <a:noFill/>
                </a:ln>
                <a:solidFill>
                  <a:prstClr val="black"/>
                </a:solidFill>
                <a:effectLst/>
                <a:uLnTx/>
                <a:uFillTx/>
                <a:latin typeface="Calibri"/>
                <a:ea typeface="+mn-ea"/>
                <a:cs typeface="+mn-cs"/>
              </a:rPr>
              <a:t>Câbir’den</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prstClr val="black"/>
                </a:solidFill>
                <a:effectLst/>
                <a:uLnTx/>
                <a:uFillTx/>
                <a:latin typeface="Calibri"/>
                <a:ea typeface="+mn-ea"/>
                <a:cs typeface="+mn-cs"/>
              </a:rPr>
              <a:t>rivayet edildiğine göre, </a:t>
            </a:r>
            <a:r>
              <a:rPr kumimoji="0" lang="tr-TR" sz="2400" b="0" i="0" u="none" strike="noStrike" kern="1200" cap="none" spc="0" normalizeH="0" baseline="0" noProof="0" dirty="0" err="1">
                <a:ln>
                  <a:noFill/>
                </a:ln>
                <a:solidFill>
                  <a:prstClr val="black"/>
                </a:solidFill>
                <a:effectLst/>
                <a:uLnTx/>
                <a:uFillTx/>
                <a:latin typeface="Calibri"/>
                <a:ea typeface="+mn-ea"/>
                <a:cs typeface="+mn-cs"/>
              </a:rPr>
              <a:t>Resûlullah</a:t>
            </a:r>
            <a:r>
              <a:rPr kumimoji="0" lang="tr-TR" sz="2400" b="0" i="0" u="none" strike="noStrike" kern="1200" cap="none" spc="0" normalizeH="0" baseline="0" noProof="0" dirty="0">
                <a:ln>
                  <a:noFill/>
                </a:ln>
                <a:solidFill>
                  <a:prstClr val="black"/>
                </a:solidFill>
                <a:effectLst/>
                <a:uLnTx/>
                <a:uFillTx/>
                <a:latin typeface="Calibri"/>
                <a:ea typeface="+mn-ea"/>
                <a:cs typeface="+mn-cs"/>
              </a:rPr>
              <a:t> şöyle buyurdu</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600" b="1" i="0" u="none" strike="noStrike" kern="1200" cap="none" spc="0" normalizeH="0" baseline="0" noProof="0" dirty="0">
                <a:ln>
                  <a:noFill/>
                </a:ln>
                <a:solidFill>
                  <a:prstClr val="black"/>
                </a:solidFill>
                <a:effectLst/>
                <a:uLnTx/>
                <a:uFillTx/>
                <a:latin typeface="Calibri"/>
                <a:ea typeface="+mn-ea"/>
                <a:cs typeface="+mn-cs"/>
              </a:rPr>
              <a:t>“Benim ve sizin durumunuz, ateş yakıp da, ateşine cırcır böcekleri ve pervaneler düşmeye başlayınca, onlara engel olmaya çalışan adamın durumuna benzer. </a:t>
            </a:r>
            <a:endParaRPr kumimoji="0" lang="tr-TR" sz="26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600" b="1" i="0" u="none" strike="noStrike" kern="1200" cap="none" spc="0" normalizeH="0" baseline="0" noProof="0" dirty="0" smtClean="0">
                <a:ln>
                  <a:noFill/>
                </a:ln>
                <a:solidFill>
                  <a:srgbClr val="FF0000"/>
                </a:solidFill>
                <a:effectLst/>
                <a:uLnTx/>
                <a:uFillTx/>
                <a:latin typeface="Calibri"/>
                <a:ea typeface="+mn-ea"/>
                <a:cs typeface="+mn-cs"/>
              </a:rPr>
              <a:t>Ben </a:t>
            </a:r>
            <a:r>
              <a:rPr kumimoji="0" lang="tr-TR" sz="2600" b="1" i="0" u="none" strike="noStrike" kern="1200" cap="none" spc="0" normalizeH="0" baseline="0" noProof="0" dirty="0">
                <a:ln>
                  <a:noFill/>
                </a:ln>
                <a:solidFill>
                  <a:srgbClr val="FF0000"/>
                </a:solidFill>
                <a:effectLst/>
                <a:uLnTx/>
                <a:uFillTx/>
                <a:latin typeface="Calibri"/>
                <a:ea typeface="+mn-ea"/>
                <a:cs typeface="+mn-cs"/>
              </a:rPr>
              <a:t>sizi ateşten korumak için kuşaklarınızdan tutuyorum, siz ise benim elimden kurtulmaya, ateşe girmeye çalışıyorsunuz.”</a:t>
            </a:r>
            <a:r>
              <a:rPr kumimoji="0" lang="tr-TR" sz="2800" b="1" i="0" u="none" strike="noStrike" kern="1200" cap="none" spc="0" normalizeH="0" baseline="0" noProof="0" dirty="0">
                <a:ln>
                  <a:noFill/>
                </a:ln>
                <a:solidFill>
                  <a:srgbClr val="FF0000"/>
                </a:solidFill>
                <a:effectLst/>
                <a:uLnTx/>
                <a:uFillTx/>
                <a:latin typeface="Calibri"/>
                <a:ea typeface="+mn-ea"/>
                <a:cs typeface="+mn-cs"/>
              </a:rPr>
              <a:t> </a:t>
            </a:r>
            <a:endParaRPr kumimoji="0" lang="tr-TR" sz="2800" b="1" i="0" u="none" strike="noStrike" kern="1200" cap="none" spc="0" normalizeH="0" baseline="0" noProof="0" dirty="0" smtClean="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800" b="0" i="0" u="none" strike="noStrike" kern="1200" cap="none" spc="0" normalizeH="0" baseline="0" noProof="0" dirty="0">
                <a:ln>
                  <a:noFill/>
                </a:ln>
                <a:solidFill>
                  <a:prstClr val="black"/>
                </a:solidFill>
                <a:effectLst/>
                <a:uLnTx/>
                <a:uFillTx/>
                <a:latin typeface="Calibri"/>
                <a:ea typeface="+mn-ea"/>
                <a:cs typeface="+mn-cs"/>
              </a:rPr>
              <a:t>Müslim,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Fezâil</a:t>
            </a:r>
            <a:r>
              <a:rPr kumimoji="0" lang="tr-TR" sz="1800" b="0" i="0" u="none" strike="noStrike" kern="1200" cap="none" spc="0" normalizeH="0" baseline="0" noProof="0" dirty="0">
                <a:ln>
                  <a:noFill/>
                </a:ln>
                <a:solidFill>
                  <a:prstClr val="black"/>
                </a:solidFill>
                <a:effectLst/>
                <a:uLnTx/>
                <a:uFillTx/>
                <a:latin typeface="Calibri"/>
                <a:ea typeface="+mn-ea"/>
                <a:cs typeface="+mn-cs"/>
              </a:rPr>
              <a:t> 19. Ayrıca bk.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Buhârî</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Rikâk</a:t>
            </a:r>
            <a:r>
              <a:rPr kumimoji="0" lang="tr-TR" sz="1800" b="0" i="0" u="none" strike="noStrike" kern="1200" cap="none" spc="0" normalizeH="0" baseline="0" noProof="0" dirty="0">
                <a:ln>
                  <a:noFill/>
                </a:ln>
                <a:solidFill>
                  <a:prstClr val="black"/>
                </a:solidFill>
                <a:effectLst/>
                <a:uLnTx/>
                <a:uFillTx/>
                <a:latin typeface="Calibri"/>
                <a:ea typeface="+mn-ea"/>
                <a:cs typeface="+mn-cs"/>
              </a:rPr>
              <a:t> 26;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Tirmizî</a:t>
            </a: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err="1">
                <a:ln>
                  <a:noFill/>
                </a:ln>
                <a:solidFill>
                  <a:prstClr val="black"/>
                </a:solidFill>
                <a:effectLst/>
                <a:uLnTx/>
                <a:uFillTx/>
                <a:latin typeface="Calibri"/>
                <a:ea typeface="+mn-ea"/>
                <a:cs typeface="+mn-cs"/>
              </a:rPr>
              <a:t>Edeb</a:t>
            </a:r>
            <a:r>
              <a:rPr kumimoji="0" lang="tr-TR" sz="1800" b="0" i="0" u="none" strike="noStrike" kern="1200" cap="none" spc="0" normalizeH="0" baseline="0" noProof="0" dirty="0">
                <a:ln>
                  <a:noFill/>
                </a:ln>
                <a:solidFill>
                  <a:prstClr val="black"/>
                </a:solidFill>
                <a:effectLst/>
                <a:uLnTx/>
                <a:uFillTx/>
                <a:latin typeface="Calibri"/>
                <a:ea typeface="+mn-ea"/>
                <a:cs typeface="+mn-cs"/>
              </a:rPr>
              <a:t> 82)</a:t>
            </a:r>
          </a:p>
        </p:txBody>
      </p:sp>
    </p:spTree>
    <p:extLst>
      <p:ext uri="{BB962C8B-B14F-4D97-AF65-F5344CB8AC3E}">
        <p14:creationId xmlns:p14="http://schemas.microsoft.com/office/powerpoint/2010/main" val="1303406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Çeşitli istek ve arzular, ihtiraslar, şeytan, şehvet vb. tesiriyle içine düşecekleri birçok tehlike insanı çember içine almıştır maalesef. </a:t>
            </a: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979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yagram 3"/>
          <p:cNvGraphicFramePr/>
          <p:nvPr>
            <p:extLst/>
          </p:nvPr>
        </p:nvGraphicFramePr>
        <p:xfrm>
          <a:off x="-108520" y="0"/>
          <a:ext cx="1029714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Dikdörtgen"/>
          <p:cNvSpPr/>
          <p:nvPr/>
        </p:nvSpPr>
        <p:spPr>
          <a:xfrm rot="16200000">
            <a:off x="-2794284" y="2804084"/>
            <a:ext cx="6858000" cy="1249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12700">
                  <a:solidFill>
                    <a:srgbClr val="9BBB59">
                      <a:lumMod val="50000"/>
                    </a:srgbClr>
                  </a:solidFill>
                  <a:prstDash val="solid"/>
                </a:ln>
                <a:solidFill>
                  <a:srgbClr val="7030A0"/>
                </a:solidFill>
                <a:effectLst>
                  <a:innerShdw blurRad="177800">
                    <a:srgbClr val="9BBB59">
                      <a:lumMod val="50000"/>
                    </a:srgbClr>
                  </a:innerShdw>
                </a:effectLst>
                <a:uLnTx/>
                <a:uFillTx/>
                <a:latin typeface="Calibri"/>
                <a:ea typeface="+mn-ea"/>
                <a:cs typeface="+mn-cs"/>
              </a:rPr>
              <a:t>HERTÜR EZA VE CEFAYA  GÖGÜS GERDİLER</a:t>
            </a:r>
            <a:endParaRPr kumimoji="0" lang="tr-TR" sz="4000" b="1" i="0" u="none" strike="noStrike" kern="1200" cap="none" spc="0" normalizeH="0" baseline="0" noProof="0" dirty="0">
              <a:ln w="12700">
                <a:solidFill>
                  <a:srgbClr val="9BBB59">
                    <a:lumMod val="50000"/>
                  </a:srgbClr>
                </a:solidFill>
                <a:prstDash val="solid"/>
              </a:ln>
              <a:solidFill>
                <a:srgbClr val="7030A0"/>
              </a:solidFill>
              <a:effectLst>
                <a:innerShdw blurRad="177800">
                  <a:srgbClr val="9BBB59">
                    <a:lumMod val="50000"/>
                  </a:srgbClr>
                </a:innerShdw>
              </a:effectLst>
              <a:uLnTx/>
              <a:uFillTx/>
              <a:latin typeface="Calibri"/>
              <a:ea typeface="+mn-ea"/>
              <a:cs typeface="+mn-cs"/>
            </a:endParaRPr>
          </a:p>
        </p:txBody>
      </p:sp>
    </p:spTree>
    <p:extLst>
      <p:ext uri="{BB962C8B-B14F-4D97-AF65-F5344CB8AC3E}">
        <p14:creationId xmlns:p14="http://schemas.microsoft.com/office/powerpoint/2010/main" val="174303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 Dikdörtgen"/>
          <p:cNvSpPr/>
          <p:nvPr/>
        </p:nvSpPr>
        <p:spPr>
          <a:xfrm>
            <a:off x="323528" y="1268760"/>
            <a:ext cx="8568952" cy="35283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a:solidFill>
                  <a:schemeClr val="tx1"/>
                </a:solidFill>
              </a:rPr>
              <a:t>Diyanet İşleri Başkanlığımız her yıl “</a:t>
            </a:r>
            <a:r>
              <a:rPr lang="tr-TR" sz="2400" dirty="0" err="1">
                <a:solidFill>
                  <a:schemeClr val="tx1"/>
                </a:solidFill>
              </a:rPr>
              <a:t>Mevlid</a:t>
            </a:r>
            <a:r>
              <a:rPr lang="tr-TR" sz="2400" dirty="0">
                <a:solidFill>
                  <a:schemeClr val="tx1"/>
                </a:solidFill>
              </a:rPr>
              <a:t>-i Nebi, Camiler ve Din Görevlileri Haftası ve Ramazan Ayı” gibi vesileler ile İslam'ın temel kavramlarından birini milletimizin gündemine taşımakta ve belirlenen bu konularda milletimizi aydınlatmaya çalışmaktadır. </a:t>
            </a:r>
            <a:endParaRPr lang="tr-TR" sz="2400" dirty="0" smtClean="0">
              <a:solidFill>
                <a:schemeClr val="tx1"/>
              </a:solidFill>
            </a:endParaRPr>
          </a:p>
          <a:p>
            <a:pPr algn="just"/>
            <a:r>
              <a:rPr lang="tr-TR" sz="2400" dirty="0" smtClean="0">
                <a:solidFill>
                  <a:schemeClr val="tx1"/>
                </a:solidFill>
              </a:rPr>
              <a:t>Bu </a:t>
            </a:r>
            <a:r>
              <a:rPr lang="tr-TR" sz="2400" dirty="0">
                <a:solidFill>
                  <a:schemeClr val="tx1"/>
                </a:solidFill>
              </a:rPr>
              <a:t>yıl tarihlerinin yakın olması da göz önünde bulundurularak Camiler ve Din Görevlileri Haftası ile </a:t>
            </a:r>
            <a:r>
              <a:rPr lang="tr-TR" sz="2400" dirty="0" err="1">
                <a:solidFill>
                  <a:schemeClr val="tx1"/>
                </a:solidFill>
              </a:rPr>
              <a:t>Mevlid</a:t>
            </a:r>
            <a:r>
              <a:rPr lang="tr-TR" sz="2400" dirty="0">
                <a:solidFill>
                  <a:schemeClr val="tx1"/>
                </a:solidFill>
              </a:rPr>
              <a:t>-i Nebi Haftası’nın birlikte ihya edilmesine karar verilmiş, hafta teması </a:t>
            </a:r>
            <a:r>
              <a:rPr lang="tr-TR" sz="2400" b="1" dirty="0">
                <a:solidFill>
                  <a:srgbClr val="FF0000"/>
                </a:solidFill>
              </a:rPr>
              <a:t>“Peygamberimiz, Cami ve İrşat”</a:t>
            </a:r>
            <a:r>
              <a:rPr lang="tr-TR" sz="2400" dirty="0">
                <a:solidFill>
                  <a:srgbClr val="FF0000"/>
                </a:solidFill>
              </a:rPr>
              <a:t> </a:t>
            </a:r>
            <a:r>
              <a:rPr lang="tr-TR" sz="2400" dirty="0">
                <a:solidFill>
                  <a:schemeClr val="tx1"/>
                </a:solidFill>
              </a:rPr>
              <a:t>olarak belirlenmiştir.</a:t>
            </a:r>
          </a:p>
        </p:txBody>
      </p:sp>
      <p:sp>
        <p:nvSpPr>
          <p:cNvPr id="6" name="Text Box 3"/>
          <p:cNvSpPr txBox="1">
            <a:spLocks noChangeArrowheads="1"/>
          </p:cNvSpPr>
          <p:nvPr/>
        </p:nvSpPr>
        <p:spPr bwMode="auto">
          <a:xfrm>
            <a:off x="0" y="-27384"/>
            <a:ext cx="9144000" cy="1569660"/>
          </a:xfrm>
          <a:prstGeom prst="rect">
            <a:avLst/>
          </a:prstGeom>
          <a:noFill/>
          <a:ln w="9525">
            <a:noFill/>
            <a:miter lim="800000"/>
            <a:headEnd/>
            <a:tailEnd/>
          </a:ln>
        </p:spPr>
        <p:txBody>
          <a:bodyPr wrap="square">
            <a:spAutoFit/>
          </a:bodyPr>
          <a:lstStyle/>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MEVLİD-İ NEBİ HAFTASI</a:t>
            </a:r>
          </a:p>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CAMİLER VE DİN GÖREVLİLERİ HAFTASI</a:t>
            </a:r>
          </a:p>
          <a:p>
            <a:pPr algn="ctr" eaLnBrk="0" hangingPunct="0"/>
            <a:r>
              <a:rPr lang="tr-TR" sz="3200" b="1" dirty="0" smtClean="0">
                <a:effectLst>
                  <a:outerShdw blurRad="38100" dist="38100" dir="2700000" algn="tl">
                    <a:srgbClr val="000000">
                      <a:alpha val="43137"/>
                    </a:srgbClr>
                  </a:outerShdw>
                </a:effectLst>
                <a:latin typeface="Times New Roman" pitchFamily="18" charset="0"/>
                <a:cs typeface="Times New Roman" pitchFamily="18" charset="0"/>
              </a:rPr>
              <a:t>2022</a:t>
            </a:r>
          </a:p>
        </p:txBody>
      </p:sp>
    </p:spTree>
    <p:extLst>
      <p:ext uri="{BB962C8B-B14F-4D97-AF65-F5344CB8AC3E}">
        <p14:creationId xmlns:p14="http://schemas.microsoft.com/office/powerpoint/2010/main" val="2528594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yagram 4"/>
          <p:cNvGraphicFramePr/>
          <p:nvPr>
            <p:extLst/>
          </p:nvPr>
        </p:nvGraphicFramePr>
        <p:xfrm>
          <a:off x="-35496"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4090327239"/>
              </p:ext>
            </p:extLst>
          </p:nvPr>
        </p:nvGraphicFramePr>
        <p:xfrm>
          <a:off x="-1116632" y="1052736"/>
          <a:ext cx="11377264" cy="4680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632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İnsan kendine verilen akıl ve irade sebebiyle yaratanına karşı Allah tarafından bir takım görev ve sorumluluklar verilmiştir. </a:t>
            </a: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Allah'a </a:t>
            </a:r>
            <a:r>
              <a:rPr kumimoji="0" lang="tr-TR" sz="2400" b="0" i="0" u="none" strike="noStrike" kern="1200" cap="none" spc="0" normalizeH="0" baseline="0" noProof="0" dirty="0">
                <a:ln>
                  <a:noFill/>
                </a:ln>
                <a:solidFill>
                  <a:prstClr val="black"/>
                </a:solidFill>
                <a:effectLst/>
                <a:uLnTx/>
                <a:uFillTx/>
                <a:latin typeface="Calibri"/>
                <a:ea typeface="+mn-ea"/>
                <a:cs typeface="+mn-cs"/>
              </a:rPr>
              <a:t>karşı olan görev ve sorumluluklarını yerine getirmede insanın </a:t>
            </a:r>
            <a:r>
              <a:rPr kumimoji="0" lang="tr-TR" sz="2400" b="0" i="0" u="none" strike="noStrike" kern="1200" cap="none" spc="0" normalizeH="0" baseline="0" noProof="0" dirty="0">
                <a:ln>
                  <a:noFill/>
                </a:ln>
                <a:solidFill>
                  <a:srgbClr val="FF0000"/>
                </a:solidFill>
                <a:effectLst/>
                <a:uLnTx/>
                <a:uFillTx/>
                <a:latin typeface="Calibri"/>
                <a:ea typeface="+mn-ea"/>
                <a:cs typeface="+mn-cs"/>
              </a:rPr>
              <a:t>önüne bir takım engeller çıkabilmektedir. </a:t>
            </a:r>
            <a:r>
              <a:rPr kumimoji="0" lang="tr-TR" sz="2400" b="0" i="0" u="none" strike="noStrike" kern="1200" cap="none" spc="0" normalizeH="0" baseline="0" noProof="0" dirty="0">
                <a:ln>
                  <a:noFill/>
                </a:ln>
                <a:solidFill>
                  <a:prstClr val="black"/>
                </a:solidFill>
                <a:effectLst/>
                <a:uLnTx/>
                <a:uFillTx/>
                <a:latin typeface="Calibri"/>
                <a:ea typeface="+mn-ea"/>
                <a:cs typeface="+mn-cs"/>
              </a:rPr>
              <a:t>Bu </a:t>
            </a:r>
            <a:r>
              <a:rPr kumimoji="0" lang="tr-TR" sz="2400" b="0" i="0" u="none" strike="noStrike" kern="1200" cap="none" spc="0" normalizeH="0" baseline="0" noProof="0" dirty="0">
                <a:ln>
                  <a:noFill/>
                </a:ln>
                <a:solidFill>
                  <a:srgbClr val="FF0000"/>
                </a:solidFill>
                <a:effectLst/>
                <a:uLnTx/>
                <a:uFillTx/>
                <a:latin typeface="Calibri"/>
                <a:ea typeface="+mn-ea"/>
                <a:cs typeface="+mn-cs"/>
              </a:rPr>
              <a:t>engellerin aşılmasında insanlara en büyük mürşidi ve yardımcı hiç şüphesiz peygamberlerdir. </a:t>
            </a:r>
            <a:r>
              <a:rPr kumimoji="0" lang="tr-TR" sz="2400" b="0" i="0" u="none" strike="noStrike" kern="1200" cap="none" spc="0" normalizeH="0" baseline="0" noProof="0" dirty="0">
                <a:ln>
                  <a:noFill/>
                </a:ln>
                <a:solidFill>
                  <a:prstClr val="black"/>
                </a:solidFill>
                <a:effectLst/>
                <a:uLnTx/>
                <a:uFillTx/>
                <a:latin typeface="Calibri"/>
                <a:ea typeface="+mn-ea"/>
                <a:cs typeface="+mn-cs"/>
              </a:rPr>
              <a:t>Gerçek yol onların gösterdiği yoldur. </a:t>
            </a:r>
          </a:p>
        </p:txBody>
      </p:sp>
    </p:spTree>
    <p:extLst>
      <p:ext uri="{BB962C8B-B14F-4D97-AF65-F5344CB8AC3E}">
        <p14:creationId xmlns:p14="http://schemas.microsoft.com/office/powerpoint/2010/main" val="7159615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sng" strike="noStrike" kern="1200" cap="none" spc="0" normalizeH="0" baseline="0" noProof="0" dirty="0">
                <a:ln>
                  <a:noFill/>
                </a:ln>
                <a:solidFill>
                  <a:prstClr val="black"/>
                </a:solidFill>
                <a:effectLst/>
                <a:uLnTx/>
                <a:uFillTx/>
                <a:latin typeface="Calibri"/>
                <a:ea typeface="+mn-ea"/>
                <a:cs typeface="+mn-cs"/>
              </a:rPr>
              <a:t>İnsanın ıslaha ihtiyaç duyduğu </a:t>
            </a:r>
            <a:r>
              <a:rPr kumimoji="0" lang="tr-TR" sz="2400" b="1" i="0" u="sng" strike="noStrike" kern="1200" cap="none" spc="0" normalizeH="0" baseline="0" noProof="0" dirty="0" smtClean="0">
                <a:ln>
                  <a:noFill/>
                </a:ln>
                <a:solidFill>
                  <a:prstClr val="black"/>
                </a:solidFill>
                <a:effectLst/>
                <a:uLnTx/>
                <a:uFillTx/>
                <a:latin typeface="Calibri"/>
                <a:ea typeface="+mn-ea"/>
                <a:cs typeface="+mn-cs"/>
              </a:rPr>
              <a:t>aşikâr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Allah kulunu yalnız bırakmadı, ona şah damarından daha yakın olduğunu, onu kameralarla gözetlediğini, peygamberler gönderdiğini, kitaplar gönderdiğini biliyoruz. </a:t>
            </a:r>
            <a:endParaRPr kumimoji="0" lang="tr-TR" sz="2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“Ey insanlar” muhatabıyla Allah kendini tüm insanlığa tanıttığını,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İman ve ibadetleri öğrettiğini biliyoruz.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Doğru yolu tanıttığını ve örnek şahsiyetler gönderdiğini biliyoruz.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Hakla batılı birbirinden ayırdığını</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Helal ile haramın sınırını belirlediğini de biliyoruz.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İyiyle kötüyü gösterdiğini de biliyoruz.</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Dünya ile ahiret arasında bağ bulunduğunu,</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Cennetle Cehennem gerçeğini,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Günah ve sevap ekseninde yapılan her şeyin değerlendirileceğini de biliyoruz.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Her şeyden önemlisi sorumluluk verdiği insanı imtihana tabi tuttuğunu da biliyoruz.</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02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uLnTx/>
                <a:uFillTx/>
                <a:latin typeface="Calibri"/>
                <a:ea typeface="+mn-ea"/>
                <a:cs typeface="+mn-cs"/>
              </a:rPr>
              <a:t>Özetle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black"/>
                </a:solidFill>
                <a:effectLst/>
                <a:uLnTx/>
                <a:uFillTx/>
                <a:latin typeface="Calibri"/>
                <a:ea typeface="+mn-ea"/>
                <a:cs typeface="+mn-cs"/>
              </a:rPr>
              <a:t>Allah, </a:t>
            </a:r>
            <a:r>
              <a:rPr kumimoji="0" lang="tr-TR" sz="4000" b="1" i="0" u="none" strike="noStrike" kern="1200" cap="none" spc="0" normalizeH="0" baseline="0" noProof="0" dirty="0">
                <a:ln>
                  <a:noFill/>
                </a:ln>
                <a:solidFill>
                  <a:prstClr val="black"/>
                </a:solidFill>
                <a:effectLst/>
                <a:uLnTx/>
                <a:uFillTx/>
                <a:latin typeface="Calibri"/>
                <a:ea typeface="+mn-ea"/>
                <a:cs typeface="+mn-cs"/>
              </a:rPr>
              <a:t>Yarattığı insana imkan verdi, </a:t>
            </a:r>
            <a:endParaRPr kumimoji="0" lang="tr-TR" sz="4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black"/>
                </a:solidFill>
                <a:effectLst/>
                <a:uLnTx/>
                <a:uFillTx/>
                <a:latin typeface="Calibri"/>
                <a:ea typeface="+mn-ea"/>
                <a:cs typeface="+mn-cs"/>
              </a:rPr>
              <a:t>akıl </a:t>
            </a:r>
            <a:r>
              <a:rPr kumimoji="0" lang="tr-TR" sz="4000" b="1" i="0" u="none" strike="noStrike" kern="1200" cap="none" spc="0" normalizeH="0" baseline="0" noProof="0" dirty="0">
                <a:ln>
                  <a:noFill/>
                </a:ln>
                <a:solidFill>
                  <a:prstClr val="black"/>
                </a:solidFill>
                <a:effectLst/>
                <a:uLnTx/>
                <a:uFillTx/>
                <a:latin typeface="Calibri"/>
                <a:ea typeface="+mn-ea"/>
                <a:cs typeface="+mn-cs"/>
              </a:rPr>
              <a:t>ve irade verdi, ölçüyü koydu, örnekler gösterdi, </a:t>
            </a:r>
            <a:r>
              <a:rPr kumimoji="0" lang="tr-TR" sz="4000" b="1" i="0" u="none" strike="noStrike" kern="1200" cap="none" spc="0" normalizeH="0" baseline="0" noProof="0" dirty="0" smtClean="0">
                <a:ln>
                  <a:noFill/>
                </a:ln>
                <a:solidFill>
                  <a:prstClr val="black"/>
                </a:solidFill>
                <a:effectLst/>
                <a:uLnTx/>
                <a:uFillTx/>
                <a:latin typeface="Calibri"/>
                <a:ea typeface="+mn-ea"/>
                <a:cs typeface="+mn-cs"/>
              </a:rPr>
              <a:t>kılavuzu </a:t>
            </a:r>
            <a:r>
              <a:rPr kumimoji="0" lang="tr-TR" sz="4000" b="1" i="0" u="none" strike="noStrike" kern="1200" cap="none" spc="0" normalizeH="0" baseline="0" noProof="0" dirty="0">
                <a:ln>
                  <a:noFill/>
                </a:ln>
                <a:solidFill>
                  <a:prstClr val="black"/>
                </a:solidFill>
                <a:effectLst/>
                <a:uLnTx/>
                <a:uFillTx/>
                <a:latin typeface="Calibri"/>
                <a:ea typeface="+mn-ea"/>
                <a:cs typeface="+mn-cs"/>
              </a:rPr>
              <a:t>yayınladı, sınırları belirledi, sınavı başlattı. </a:t>
            </a:r>
            <a:endParaRPr kumimoji="0" lang="tr-TR" sz="4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sng" strike="noStrike" kern="1200" cap="none" spc="0" normalizeH="0" baseline="0" noProof="0" dirty="0" smtClean="0">
                <a:ln>
                  <a:noFill/>
                </a:ln>
                <a:solidFill>
                  <a:srgbClr val="FF0000"/>
                </a:solidFill>
                <a:effectLst/>
                <a:uLnTx/>
                <a:uFillTx/>
                <a:latin typeface="Calibri"/>
                <a:ea typeface="+mn-ea"/>
                <a:cs typeface="+mn-cs"/>
              </a:rPr>
              <a:t>Bilmeyen</a:t>
            </a:r>
            <a:r>
              <a:rPr kumimoji="0" lang="tr-TR" sz="3600" b="1" i="0" u="sng" strike="noStrike" kern="1200" cap="none" spc="0" normalizeH="0" baseline="0" noProof="0" dirty="0">
                <a:ln>
                  <a:noFill/>
                </a:ln>
                <a:solidFill>
                  <a:srgbClr val="FF0000"/>
                </a:solidFill>
                <a:effectLst/>
                <a:uLnTx/>
                <a:uFillTx/>
                <a:latin typeface="Calibri"/>
                <a:ea typeface="+mn-ea"/>
                <a:cs typeface="+mn-cs"/>
              </a:rPr>
              <a:t>, duymayan, anlamayan var mı?</a:t>
            </a:r>
            <a:endParaRPr kumimoji="0" lang="tr-TR" sz="3600" b="0" i="0" u="sng"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763579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605438670"/>
              </p:ext>
            </p:extLst>
          </p:nvPr>
        </p:nvGraphicFramePr>
        <p:xfrm>
          <a:off x="179512" y="188640"/>
          <a:ext cx="8712968" cy="6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5490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332656"/>
            <a:ext cx="8712968" cy="4032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sng" strike="noStrike" kern="1200" cap="none" spc="0" normalizeH="0" baseline="0" noProof="0" dirty="0">
                <a:ln>
                  <a:noFill/>
                </a:ln>
                <a:solidFill>
                  <a:prstClr val="black"/>
                </a:solidFill>
                <a:effectLst/>
                <a:uLnTx/>
                <a:uFillTx/>
                <a:latin typeface="Calibri"/>
                <a:ea typeface="+mn-ea"/>
                <a:cs typeface="+mn-cs"/>
              </a:rPr>
              <a:t>Peki Kim bizi neye çağırdı? </a:t>
            </a:r>
            <a:endParaRPr kumimoji="0" lang="tr-T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a:ea typeface="+mn-ea"/>
                <a:cs typeface="+mn-cs"/>
              </a:rPr>
              <a:t>Rabbimiz </a:t>
            </a:r>
            <a:r>
              <a:rPr kumimoji="0" lang="tr-TR" sz="3600" b="0" i="0" u="none" strike="noStrike" kern="1200" cap="none" spc="0" normalizeH="0" baseline="0" noProof="0" dirty="0">
                <a:ln>
                  <a:noFill/>
                </a:ln>
                <a:solidFill>
                  <a:prstClr val="black"/>
                </a:solidFill>
                <a:effectLst/>
                <a:uLnTx/>
                <a:uFillTx/>
                <a:latin typeface="Calibri"/>
                <a:ea typeface="+mn-ea"/>
                <a:cs typeface="+mn-cs"/>
              </a:rPr>
              <a:t>çağırıyor, kitabımız çağırıyor, peygamberimiz çağırıyor… </a:t>
            </a:r>
          </a:p>
        </p:txBody>
      </p:sp>
    </p:spTree>
    <p:extLst>
      <p:ext uri="{BB962C8B-B14F-4D97-AF65-F5344CB8AC3E}">
        <p14:creationId xmlns:p14="http://schemas.microsoft.com/office/powerpoint/2010/main" val="1670104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FF0000"/>
                </a:solidFill>
                <a:effectLst/>
                <a:uLnTx/>
                <a:uFillTx/>
                <a:latin typeface="Calibri"/>
                <a:ea typeface="+mn-ea"/>
                <a:cs typeface="+mn-cs"/>
              </a:rPr>
              <a:t>Tebliğ ve davet, İslam’ı insanla buluşturma faaliyetlerinin özünü teşkil etmektedir.</a:t>
            </a:r>
            <a:r>
              <a:rPr kumimoji="0" lang="tr-TR" sz="3600" b="0"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İnsanoğlu bilmiyordu, peygamberler göndererek Allah bildirdi, kitaplarla kalıcılığı sağladı, mabetlerle karargahlar oluşturdu. </a:t>
            </a:r>
          </a:p>
        </p:txBody>
      </p:sp>
    </p:spTree>
    <p:extLst>
      <p:ext uri="{BB962C8B-B14F-4D97-AF65-F5344CB8AC3E}">
        <p14:creationId xmlns:p14="http://schemas.microsoft.com/office/powerpoint/2010/main" val="24566363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Bütün peygamberler gönderildikleri topluma </a:t>
            </a:r>
            <a:r>
              <a:rPr kumimoji="0" lang="tr-TR" sz="2400" b="1" i="0" u="none" strike="noStrike" kern="1200" cap="none" spc="0" normalizeH="0" baseline="0" noProof="0" dirty="0">
                <a:ln>
                  <a:noFill/>
                </a:ln>
                <a:solidFill>
                  <a:prstClr val="black"/>
                </a:solidFill>
                <a:effectLst/>
                <a:uLnTx/>
                <a:uFillTx/>
                <a:latin typeface="Calibri"/>
                <a:ea typeface="+mn-ea"/>
                <a:cs typeface="+mn-cs"/>
              </a:rPr>
              <a:t>İslam'ı anlatmak, yaşayışları ile örnek olmak, gelecek nesillere güzel bir emanet bırakmak, </a:t>
            </a:r>
            <a:r>
              <a:rPr kumimoji="0" lang="tr-TR" sz="2400" b="0" i="0" u="none" strike="noStrike" kern="1200" cap="none" spc="0" normalizeH="0" baseline="0" noProof="0" dirty="0">
                <a:ln>
                  <a:noFill/>
                </a:ln>
                <a:solidFill>
                  <a:prstClr val="black"/>
                </a:solidFill>
                <a:effectLst/>
                <a:uLnTx/>
                <a:uFillTx/>
                <a:latin typeface="Calibri"/>
                <a:ea typeface="+mn-ea"/>
                <a:cs typeface="+mn-cs"/>
              </a:rPr>
              <a:t>yol göstermek, toplumları içine düştükleri yanlışlardan kurtarmak ve insanlara hakka giden, dünya ve ahiret mutluluğuna erdiren ebedi mutluluk yollarını göstermek için gönderilmiştir. </a:t>
            </a:r>
          </a:p>
        </p:txBody>
      </p:sp>
    </p:spTree>
    <p:extLst>
      <p:ext uri="{BB962C8B-B14F-4D97-AF65-F5344CB8AC3E}">
        <p14:creationId xmlns:p14="http://schemas.microsoft.com/office/powerpoint/2010/main" val="26747317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b="1" dirty="0">
                <a:solidFill>
                  <a:schemeClr val="tx1"/>
                </a:solidFill>
              </a:rPr>
              <a:t>Peygamberler Geldikleri Toplumları;</a:t>
            </a:r>
            <a:endParaRPr lang="tr-TR" sz="2400" dirty="0">
              <a:solidFill>
                <a:schemeClr val="tx1"/>
              </a:solidFill>
            </a:endParaRPr>
          </a:p>
          <a:p>
            <a:pPr marL="285750" lvl="0" indent="-285750">
              <a:buFont typeface="Arial" panose="020B0604020202020204" pitchFamily="34" charset="0"/>
              <a:buChar char="•"/>
            </a:pPr>
            <a:r>
              <a:rPr lang="tr-TR" sz="2400" dirty="0">
                <a:solidFill>
                  <a:schemeClr val="tx1"/>
                </a:solidFill>
              </a:rPr>
              <a:t>İmana, Tevhide, şirkle mücadeleye, putları terk etmeye, hakkın taraftarı olmaya, </a:t>
            </a:r>
            <a:r>
              <a:rPr lang="tr-TR" sz="2400" dirty="0" err="1">
                <a:solidFill>
                  <a:schemeClr val="tx1"/>
                </a:solidFill>
              </a:rPr>
              <a:t>aksiyonel</a:t>
            </a:r>
            <a:r>
              <a:rPr lang="tr-TR" sz="2400" dirty="0">
                <a:solidFill>
                  <a:schemeClr val="tx1"/>
                </a:solidFill>
              </a:rPr>
              <a:t> bir imana; birlik ve beraberliğe</a:t>
            </a:r>
          </a:p>
          <a:p>
            <a:pPr marL="285750" lvl="0" indent="-285750">
              <a:buFont typeface="Arial" panose="020B0604020202020204" pitchFamily="34" charset="0"/>
              <a:buChar char="•"/>
            </a:pPr>
            <a:r>
              <a:rPr lang="tr-TR" sz="2400" dirty="0">
                <a:solidFill>
                  <a:schemeClr val="tx1"/>
                </a:solidFill>
              </a:rPr>
              <a:t>İbadete yani namaz kılmaya, zekat vermeye, </a:t>
            </a:r>
            <a:r>
              <a:rPr lang="tr-TR" sz="2400" dirty="0" smtClean="0">
                <a:solidFill>
                  <a:schemeClr val="tx1"/>
                </a:solidFill>
              </a:rPr>
              <a:t>kurban </a:t>
            </a:r>
            <a:r>
              <a:rPr lang="tr-TR" sz="2400" dirty="0">
                <a:solidFill>
                  <a:schemeClr val="tx1"/>
                </a:solidFill>
              </a:rPr>
              <a:t>kesmeye, iyilik yapmaya, zikretmeye, Allah'ın rızasına; </a:t>
            </a:r>
          </a:p>
          <a:p>
            <a:pPr marL="285750" lvl="0" indent="-285750">
              <a:buFont typeface="Arial" panose="020B0604020202020204" pitchFamily="34" charset="0"/>
              <a:buChar char="•"/>
            </a:pPr>
            <a:r>
              <a:rPr lang="tr-TR" sz="2400" dirty="0">
                <a:solidFill>
                  <a:schemeClr val="tx1"/>
                </a:solidFill>
              </a:rPr>
              <a:t>Ahlaklı olmaya, iyi insan olmaya; </a:t>
            </a:r>
          </a:p>
          <a:p>
            <a:pPr marL="285750" lvl="0" indent="-285750">
              <a:buFont typeface="Arial" panose="020B0604020202020204" pitchFamily="34" charset="0"/>
              <a:buChar char="•"/>
            </a:pPr>
            <a:r>
              <a:rPr lang="tr-TR" sz="2400" dirty="0">
                <a:solidFill>
                  <a:schemeClr val="tx1"/>
                </a:solidFill>
              </a:rPr>
              <a:t>Doğruluğa ve dürüstlüğe, </a:t>
            </a:r>
          </a:p>
          <a:p>
            <a:pPr marL="285750" lvl="0" indent="-285750">
              <a:buFont typeface="Arial" panose="020B0604020202020204" pitchFamily="34" charset="0"/>
              <a:buChar char="•"/>
            </a:pPr>
            <a:r>
              <a:rPr lang="tr-TR" sz="2400" dirty="0">
                <a:solidFill>
                  <a:schemeClr val="tx1"/>
                </a:solidFill>
              </a:rPr>
              <a:t>Tüm yaratılmışlara karşı merhamete, </a:t>
            </a:r>
          </a:p>
          <a:p>
            <a:pPr marL="285750" lvl="0" indent="-285750">
              <a:buFont typeface="Arial" panose="020B0604020202020204" pitchFamily="34" charset="0"/>
              <a:buChar char="•"/>
            </a:pPr>
            <a:r>
              <a:rPr lang="tr-TR" sz="2400" dirty="0">
                <a:solidFill>
                  <a:schemeClr val="tx1"/>
                </a:solidFill>
              </a:rPr>
              <a:t>Herkese karşı adalete, </a:t>
            </a:r>
          </a:p>
          <a:p>
            <a:pPr marL="285750" lvl="0" indent="-285750">
              <a:buFont typeface="Arial" panose="020B0604020202020204" pitchFamily="34" charset="0"/>
              <a:buChar char="•"/>
            </a:pPr>
            <a:r>
              <a:rPr lang="tr-TR" sz="2400" dirty="0">
                <a:solidFill>
                  <a:schemeClr val="tx1"/>
                </a:solidFill>
              </a:rPr>
              <a:t>Kötülüğe engel olmaya, günahlardan uzaklaşmaya </a:t>
            </a:r>
            <a:r>
              <a:rPr lang="tr-TR" sz="2400" b="1" dirty="0">
                <a:solidFill>
                  <a:schemeClr val="tx1"/>
                </a:solidFill>
              </a:rPr>
              <a:t>davet ettiler. </a:t>
            </a:r>
          </a:p>
        </p:txBody>
      </p:sp>
    </p:spTree>
    <p:extLst>
      <p:ext uri="{BB962C8B-B14F-4D97-AF65-F5344CB8AC3E}">
        <p14:creationId xmlns:p14="http://schemas.microsoft.com/office/powerpoint/2010/main" val="1470647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179512" y="188640"/>
          <a:ext cx="8784976"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99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039804151"/>
              </p:ext>
            </p:extLst>
          </p:nvPr>
        </p:nvGraphicFramePr>
        <p:xfrm>
          <a:off x="179512" y="188640"/>
          <a:ext cx="8712968" cy="6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8974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4400" b="1" dirty="0">
                <a:solidFill>
                  <a:schemeClr val="tx1"/>
                </a:solidFill>
              </a:rPr>
              <a:t>Duyuyor musun neye çağırdığını? </a:t>
            </a:r>
            <a:endParaRPr lang="tr-TR" sz="4400" b="1" dirty="0" smtClean="0">
              <a:solidFill>
                <a:schemeClr val="tx1"/>
              </a:solidFill>
            </a:endParaRPr>
          </a:p>
          <a:p>
            <a:endParaRPr lang="tr-TR" sz="2400" dirty="0">
              <a:solidFill>
                <a:schemeClr val="tx1"/>
              </a:solidFill>
            </a:endParaRPr>
          </a:p>
          <a:p>
            <a:pPr lvl="0"/>
            <a:r>
              <a:rPr lang="tr-TR" sz="2300" b="1" dirty="0" smtClean="0">
                <a:solidFill>
                  <a:schemeClr val="tx1"/>
                </a:solidFill>
              </a:rPr>
              <a:t>ONUN </a:t>
            </a:r>
            <a:r>
              <a:rPr lang="tr-TR" sz="2300" b="1" dirty="0">
                <a:solidFill>
                  <a:schemeClr val="tx1"/>
                </a:solidFill>
              </a:rPr>
              <a:t>ÇAĞRISI</a:t>
            </a:r>
            <a:r>
              <a:rPr lang="tr-TR" sz="2300" dirty="0">
                <a:solidFill>
                  <a:schemeClr val="tx1"/>
                </a:solidFill>
              </a:rPr>
              <a:t> </a:t>
            </a:r>
            <a:r>
              <a:rPr lang="tr-TR" sz="2300" b="1" dirty="0">
                <a:solidFill>
                  <a:srgbClr val="FF0000"/>
                </a:solidFill>
              </a:rPr>
              <a:t>İmana Ve Güzel Ahlaka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pPr lvl="0"/>
            <a:r>
              <a:rPr lang="tr-TR" sz="2300" b="1" dirty="0">
                <a:solidFill>
                  <a:schemeClr val="tx1"/>
                </a:solidFill>
              </a:rPr>
              <a:t>ONUN ÇAĞRISI</a:t>
            </a:r>
            <a:r>
              <a:rPr lang="tr-TR" sz="2300" dirty="0">
                <a:solidFill>
                  <a:schemeClr val="tx1"/>
                </a:solidFill>
              </a:rPr>
              <a:t> </a:t>
            </a:r>
            <a:r>
              <a:rPr lang="tr-TR" sz="2300" b="1" dirty="0">
                <a:solidFill>
                  <a:srgbClr val="FF0000"/>
                </a:solidFill>
              </a:rPr>
              <a:t>İbadete Ve Kurtuluşa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pPr lvl="0"/>
            <a:r>
              <a:rPr lang="tr-TR" sz="2300" b="1" dirty="0">
                <a:solidFill>
                  <a:schemeClr val="tx1"/>
                </a:solidFill>
              </a:rPr>
              <a:t>ONUN ÇAĞRISI</a:t>
            </a:r>
            <a:r>
              <a:rPr lang="tr-TR" sz="2300" dirty="0">
                <a:solidFill>
                  <a:schemeClr val="tx1"/>
                </a:solidFill>
              </a:rPr>
              <a:t> </a:t>
            </a:r>
            <a:r>
              <a:rPr lang="tr-TR" sz="2300" b="1" dirty="0">
                <a:solidFill>
                  <a:srgbClr val="FF0000"/>
                </a:solidFill>
              </a:rPr>
              <a:t>Camiye Ve Huzura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pPr lvl="0"/>
            <a:r>
              <a:rPr lang="tr-TR" sz="2300" b="1" dirty="0">
                <a:solidFill>
                  <a:schemeClr val="tx1"/>
                </a:solidFill>
              </a:rPr>
              <a:t>ONUN ÇAĞRISI</a:t>
            </a:r>
            <a:r>
              <a:rPr lang="tr-TR" sz="2300" dirty="0">
                <a:solidFill>
                  <a:schemeClr val="tx1"/>
                </a:solidFill>
              </a:rPr>
              <a:t> </a:t>
            </a:r>
            <a:r>
              <a:rPr lang="tr-TR" sz="2300" b="1" dirty="0">
                <a:solidFill>
                  <a:srgbClr val="FF0000"/>
                </a:solidFill>
              </a:rPr>
              <a:t>İyiliğe ve Takvaya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pPr lvl="0"/>
            <a:r>
              <a:rPr lang="tr-TR" sz="2300" b="1" dirty="0">
                <a:solidFill>
                  <a:schemeClr val="tx1"/>
                </a:solidFill>
              </a:rPr>
              <a:t>ONUN ÇAĞRISI</a:t>
            </a:r>
            <a:r>
              <a:rPr lang="tr-TR" sz="2300" dirty="0">
                <a:solidFill>
                  <a:schemeClr val="tx1"/>
                </a:solidFill>
              </a:rPr>
              <a:t> </a:t>
            </a:r>
            <a:r>
              <a:rPr lang="tr-TR" sz="2300" b="1" dirty="0">
                <a:solidFill>
                  <a:srgbClr val="FF0000"/>
                </a:solidFill>
              </a:rPr>
              <a:t>Birliğe Ve Kardeşliğe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r>
              <a:rPr lang="tr-TR" sz="2300" b="1" dirty="0">
                <a:solidFill>
                  <a:schemeClr val="tx1"/>
                </a:solidFill>
              </a:rPr>
              <a:t>ONUN ÇAĞRISI</a:t>
            </a:r>
            <a:r>
              <a:rPr lang="tr-TR" sz="2300" dirty="0">
                <a:solidFill>
                  <a:schemeClr val="tx1"/>
                </a:solidFill>
              </a:rPr>
              <a:t> </a:t>
            </a:r>
            <a:r>
              <a:rPr lang="tr-TR" sz="2300" b="1" dirty="0" smtClean="0">
                <a:solidFill>
                  <a:srgbClr val="FF0000"/>
                </a:solidFill>
              </a:rPr>
              <a:t>Sevgiye </a:t>
            </a:r>
            <a:r>
              <a:rPr lang="tr-TR" sz="2300" b="1" dirty="0">
                <a:solidFill>
                  <a:srgbClr val="FF0000"/>
                </a:solidFill>
              </a:rPr>
              <a:t>Ve Merhamete</a:t>
            </a:r>
            <a:r>
              <a:rPr lang="tr-TR" sz="2300" dirty="0">
                <a:solidFill>
                  <a:srgbClr val="FF0000"/>
                </a:solidFill>
              </a:rPr>
              <a:t>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a:p>
            <a:r>
              <a:rPr lang="tr-TR" sz="2300" b="1" dirty="0">
                <a:solidFill>
                  <a:schemeClr val="tx1"/>
                </a:solidFill>
              </a:rPr>
              <a:t>ONUN ÇAĞRISI</a:t>
            </a:r>
            <a:r>
              <a:rPr lang="tr-TR" sz="2300" dirty="0">
                <a:solidFill>
                  <a:schemeClr val="tx1"/>
                </a:solidFill>
              </a:rPr>
              <a:t> </a:t>
            </a:r>
            <a:r>
              <a:rPr lang="tr-TR" sz="2300" b="1" dirty="0" smtClean="0">
                <a:solidFill>
                  <a:srgbClr val="FF0000"/>
                </a:solidFill>
              </a:rPr>
              <a:t>İslam’a </a:t>
            </a:r>
            <a:r>
              <a:rPr lang="tr-TR" sz="2300" b="1" dirty="0">
                <a:solidFill>
                  <a:srgbClr val="FF0000"/>
                </a:solidFill>
              </a:rPr>
              <a:t>ve </a:t>
            </a:r>
            <a:r>
              <a:rPr lang="tr-TR" sz="2300" b="1" dirty="0" smtClean="0">
                <a:solidFill>
                  <a:srgbClr val="FF0000"/>
                </a:solidFill>
              </a:rPr>
              <a:t>İnsanlığa </a:t>
            </a:r>
            <a:r>
              <a:rPr lang="tr-TR" sz="2300" dirty="0">
                <a:solidFill>
                  <a:schemeClr val="tx1"/>
                </a:solidFill>
              </a:rPr>
              <a:t>Öyleyse </a:t>
            </a:r>
            <a:r>
              <a:rPr lang="tr-TR" sz="2300" b="1" dirty="0">
                <a:solidFill>
                  <a:schemeClr val="tx1"/>
                </a:solidFill>
              </a:rPr>
              <a:t>ÇAĞRIYA KULAK VER </a:t>
            </a:r>
            <a:endParaRPr lang="tr-TR" sz="2300" dirty="0">
              <a:solidFill>
                <a:schemeClr val="tx1"/>
              </a:solidFill>
            </a:endParaRPr>
          </a:p>
        </p:txBody>
      </p:sp>
    </p:spTree>
    <p:extLst>
      <p:ext uri="{BB962C8B-B14F-4D97-AF65-F5344CB8AC3E}">
        <p14:creationId xmlns:p14="http://schemas.microsoft.com/office/powerpoint/2010/main" val="22754098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3200" dirty="0">
                <a:solidFill>
                  <a:schemeClr val="tx1"/>
                </a:solidFill>
                <a:cs typeface="Emine" panose="03020400000000000000" pitchFamily="66" charset="-78"/>
              </a:rPr>
              <a:t>أكْمَلُ المُؤمِنِينَ إيمَاناً أحْسَنُهُمْ خُلُقاً، </a:t>
            </a:r>
            <a:endParaRPr lang="tr-TR" sz="3200" dirty="0">
              <a:solidFill>
                <a:schemeClr val="tx1"/>
              </a:solidFill>
              <a:cs typeface="Emine" panose="03020400000000000000" pitchFamily="66" charset="-78"/>
            </a:endParaRPr>
          </a:p>
          <a:p>
            <a:pPr algn="ctr"/>
            <a:r>
              <a:rPr lang="tr-TR" b="1" dirty="0">
                <a:solidFill>
                  <a:schemeClr val="tx1"/>
                </a:solidFill>
              </a:rPr>
              <a:t> </a:t>
            </a:r>
            <a:r>
              <a:rPr lang="tr-TR" dirty="0">
                <a:solidFill>
                  <a:schemeClr val="tx1"/>
                </a:solidFill>
              </a:rPr>
              <a:t>Hz. Ebu </a:t>
            </a:r>
            <a:r>
              <a:rPr lang="tr-TR" dirty="0" err="1">
                <a:solidFill>
                  <a:schemeClr val="tx1"/>
                </a:solidFill>
              </a:rPr>
              <a:t>Hüreyre</a:t>
            </a:r>
            <a:r>
              <a:rPr lang="tr-TR" dirty="0">
                <a:solidFill>
                  <a:schemeClr val="tx1"/>
                </a:solidFill>
              </a:rPr>
              <a:t> (</a:t>
            </a:r>
            <a:r>
              <a:rPr lang="tr-TR" dirty="0" err="1">
                <a:solidFill>
                  <a:schemeClr val="tx1"/>
                </a:solidFill>
              </a:rPr>
              <a:t>r.a</a:t>
            </a:r>
            <a:r>
              <a:rPr lang="tr-TR" dirty="0">
                <a:solidFill>
                  <a:schemeClr val="tx1"/>
                </a:solidFill>
              </a:rPr>
              <a:t>)anlatıyor: </a:t>
            </a:r>
            <a:r>
              <a:rPr lang="tr-TR" dirty="0" err="1">
                <a:solidFill>
                  <a:schemeClr val="tx1"/>
                </a:solidFill>
              </a:rPr>
              <a:t>Resûlullah</a:t>
            </a:r>
            <a:r>
              <a:rPr lang="tr-TR" dirty="0">
                <a:solidFill>
                  <a:schemeClr val="tx1"/>
                </a:solidFill>
              </a:rPr>
              <a:t> (</a:t>
            </a:r>
            <a:r>
              <a:rPr lang="tr-TR" dirty="0" err="1">
                <a:solidFill>
                  <a:schemeClr val="tx1"/>
                </a:solidFill>
              </a:rPr>
              <a:t>s.a.v</a:t>
            </a:r>
            <a:r>
              <a:rPr lang="tr-TR" dirty="0">
                <a:solidFill>
                  <a:schemeClr val="tx1"/>
                </a:solidFill>
              </a:rPr>
              <a:t>) buyurdular ki:</a:t>
            </a:r>
            <a:r>
              <a:rPr lang="tr-TR" b="1" dirty="0">
                <a:solidFill>
                  <a:schemeClr val="tx1"/>
                </a:solidFill>
              </a:rPr>
              <a:t> </a:t>
            </a:r>
            <a:endParaRPr lang="tr-TR" b="1" dirty="0" smtClean="0">
              <a:solidFill>
                <a:schemeClr val="tx1"/>
              </a:solidFill>
            </a:endParaRPr>
          </a:p>
          <a:p>
            <a:pPr algn="ctr"/>
            <a:r>
              <a:rPr lang="tr-TR" sz="3600" b="1" dirty="0" smtClean="0">
                <a:solidFill>
                  <a:schemeClr val="tx1"/>
                </a:solidFill>
              </a:rPr>
              <a:t>"</a:t>
            </a:r>
            <a:r>
              <a:rPr lang="tr-TR" sz="3600" b="1" dirty="0" err="1">
                <a:solidFill>
                  <a:schemeClr val="tx1"/>
                </a:solidFill>
              </a:rPr>
              <a:t>Mü'minlerin</a:t>
            </a:r>
            <a:r>
              <a:rPr lang="tr-TR" sz="3600" b="1" dirty="0">
                <a:solidFill>
                  <a:schemeClr val="tx1"/>
                </a:solidFill>
              </a:rPr>
              <a:t> iman bakımından en olgunu, ahlâkça en güzel olanıdır..." </a:t>
            </a:r>
            <a:endParaRPr lang="tr-TR" sz="3600" b="1" dirty="0" smtClean="0">
              <a:solidFill>
                <a:schemeClr val="tx1"/>
              </a:solidFill>
            </a:endParaRPr>
          </a:p>
          <a:p>
            <a:pPr algn="ctr"/>
            <a:r>
              <a:rPr lang="tr-TR" dirty="0" smtClean="0">
                <a:solidFill>
                  <a:schemeClr val="tx1"/>
                </a:solidFill>
              </a:rPr>
              <a:t>(</a:t>
            </a:r>
            <a:r>
              <a:rPr lang="tr-TR" dirty="0" err="1">
                <a:solidFill>
                  <a:schemeClr val="tx1"/>
                </a:solidFill>
              </a:rPr>
              <a:t>Tirmizî</a:t>
            </a:r>
            <a:r>
              <a:rPr lang="tr-TR" dirty="0">
                <a:solidFill>
                  <a:schemeClr val="tx1"/>
                </a:solidFill>
              </a:rPr>
              <a:t>, </a:t>
            </a:r>
            <a:r>
              <a:rPr lang="tr-TR" dirty="0" err="1">
                <a:solidFill>
                  <a:schemeClr val="tx1"/>
                </a:solidFill>
              </a:rPr>
              <a:t>Radâ</a:t>
            </a:r>
            <a:r>
              <a:rPr lang="tr-TR" dirty="0">
                <a:solidFill>
                  <a:schemeClr val="tx1"/>
                </a:solidFill>
              </a:rPr>
              <a:t> 11)</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a:solidFill>
                  <a:schemeClr val="tx1"/>
                </a:solidFill>
              </a:rPr>
              <a:t>ONUN ÇAĞRISI</a:t>
            </a:r>
            <a:r>
              <a:rPr lang="tr-TR" sz="2400" dirty="0">
                <a:solidFill>
                  <a:schemeClr val="tx1"/>
                </a:solidFill>
              </a:rPr>
              <a:t> </a:t>
            </a:r>
            <a:r>
              <a:rPr lang="tr-TR" sz="2400" b="1" dirty="0">
                <a:solidFill>
                  <a:srgbClr val="FF0000"/>
                </a:solidFill>
              </a:rPr>
              <a:t>İmana Ve Güzel Ahlaka </a:t>
            </a:r>
            <a:r>
              <a:rPr lang="tr-TR" sz="2400" dirty="0">
                <a:solidFill>
                  <a:schemeClr val="tx1"/>
                </a:solidFill>
              </a:rPr>
              <a:t>Öyleyse </a:t>
            </a:r>
            <a:r>
              <a:rPr lang="tr-TR" sz="2400" b="1" dirty="0">
                <a:solidFill>
                  <a:schemeClr val="tx1"/>
                </a:solidFill>
              </a:rPr>
              <a:t>ÇAĞRIYA KULAK VER </a:t>
            </a:r>
            <a:endParaRPr lang="tr-TR" sz="2400" dirty="0">
              <a:solidFill>
                <a:schemeClr val="tx1"/>
              </a:solidFill>
            </a:endParaRPr>
          </a:p>
        </p:txBody>
      </p:sp>
    </p:spTree>
    <p:extLst>
      <p:ext uri="{BB962C8B-B14F-4D97-AF65-F5344CB8AC3E}">
        <p14:creationId xmlns:p14="http://schemas.microsoft.com/office/powerpoint/2010/main" val="8152350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2400" dirty="0">
                <a:solidFill>
                  <a:schemeClr val="tx1"/>
                </a:solidFill>
                <a:cs typeface="Emine" panose="03020400000000000000" pitchFamily="66" charset="-78"/>
              </a:rPr>
              <a:t>يَٓا اَيُّهَا الَّذ۪ينَ اٰمَنُوا ارْكَعُوا وَاسْجُدُوا وَاعْبُدُوا رَبَّكُمْ وَافْعَلُوا الْخَيْرَ لَعَلَّكُمْ تُفْلِحُونَۚ ﴿٧٧﴾ </a:t>
            </a:r>
            <a:endParaRPr lang="tr-TR" sz="2400" dirty="0">
              <a:solidFill>
                <a:schemeClr val="tx1"/>
              </a:solidFill>
              <a:cs typeface="Emine" panose="03020400000000000000" pitchFamily="66" charset="-78"/>
            </a:endParaRPr>
          </a:p>
          <a:p>
            <a:pPr algn="ctr"/>
            <a:r>
              <a:rPr lang="tr-TR" sz="2800" dirty="0">
                <a:solidFill>
                  <a:schemeClr val="tx1"/>
                </a:solidFill>
              </a:rPr>
              <a:t>“Ey iman edenler! Rükû edin, secdeye kapanın, rabbinize ibadet edin, dünya ve </a:t>
            </a:r>
            <a:r>
              <a:rPr lang="tr-TR" sz="2800" dirty="0" err="1">
                <a:solidFill>
                  <a:schemeClr val="tx1"/>
                </a:solidFill>
              </a:rPr>
              <a:t>âhiret</a:t>
            </a:r>
            <a:r>
              <a:rPr lang="tr-TR" sz="2800" dirty="0">
                <a:solidFill>
                  <a:schemeClr val="tx1"/>
                </a:solidFill>
              </a:rPr>
              <a:t> için faydalı işler yapın ki kurtuluşa eresiniz.” </a:t>
            </a:r>
            <a:endParaRPr lang="tr-TR" sz="2800" dirty="0" smtClean="0">
              <a:solidFill>
                <a:schemeClr val="tx1"/>
              </a:solidFill>
            </a:endParaRPr>
          </a:p>
          <a:p>
            <a:pPr algn="ctr"/>
            <a:r>
              <a:rPr lang="tr-TR" sz="2000" dirty="0" smtClean="0">
                <a:solidFill>
                  <a:schemeClr val="tx1"/>
                </a:solidFill>
              </a:rPr>
              <a:t>(</a:t>
            </a:r>
            <a:r>
              <a:rPr lang="tr-TR" sz="2000" dirty="0">
                <a:solidFill>
                  <a:schemeClr val="tx1"/>
                </a:solidFill>
              </a:rPr>
              <a:t>Hac 77)</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a:solidFill>
                  <a:schemeClr val="tx1"/>
                </a:solidFill>
              </a:rPr>
              <a:t>ONUN ÇAĞRISI</a:t>
            </a:r>
            <a:r>
              <a:rPr lang="tr-TR" sz="2400" dirty="0">
                <a:solidFill>
                  <a:schemeClr val="tx1"/>
                </a:solidFill>
              </a:rPr>
              <a:t> </a:t>
            </a:r>
            <a:r>
              <a:rPr lang="tr-TR" sz="2400" b="1" dirty="0">
                <a:solidFill>
                  <a:srgbClr val="FF0000"/>
                </a:solidFill>
              </a:rPr>
              <a:t>İbadete Ve Kurtuluşa </a:t>
            </a:r>
            <a:r>
              <a:rPr lang="tr-TR" sz="2400" dirty="0">
                <a:solidFill>
                  <a:schemeClr val="tx1"/>
                </a:solidFill>
              </a:rPr>
              <a:t>Öyleyse </a:t>
            </a:r>
            <a:r>
              <a:rPr lang="tr-TR" sz="2400" b="1" dirty="0">
                <a:solidFill>
                  <a:schemeClr val="tx1"/>
                </a:solidFill>
              </a:rPr>
              <a:t>ÇAĞRIYA KULAK VER </a:t>
            </a:r>
            <a:endParaRPr lang="tr-TR" sz="2400" dirty="0">
              <a:solidFill>
                <a:schemeClr val="tx1"/>
              </a:solidFill>
            </a:endParaRPr>
          </a:p>
        </p:txBody>
      </p:sp>
    </p:spTree>
    <p:extLst>
      <p:ext uri="{BB962C8B-B14F-4D97-AF65-F5344CB8AC3E}">
        <p14:creationId xmlns:p14="http://schemas.microsoft.com/office/powerpoint/2010/main" val="36834362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3600" dirty="0">
                <a:solidFill>
                  <a:schemeClr val="tx1"/>
                </a:solidFill>
                <a:cs typeface="Emine" panose="03020400000000000000" pitchFamily="66" charset="-78"/>
              </a:rPr>
              <a:t>وَاعْتَصِمُوا بِحَبْلِ اللّٰهِ جَم۪يعاً وَلَا تَفَرَّقُواۖ</a:t>
            </a:r>
            <a:endParaRPr lang="tr-TR" sz="3600" dirty="0">
              <a:solidFill>
                <a:schemeClr val="tx1"/>
              </a:solidFill>
              <a:cs typeface="Emine" panose="03020400000000000000" pitchFamily="66" charset="-78"/>
            </a:endParaRPr>
          </a:p>
          <a:p>
            <a:pPr algn="ctr"/>
            <a:r>
              <a:rPr lang="tr-TR" sz="3200" b="1" dirty="0">
                <a:solidFill>
                  <a:schemeClr val="tx1"/>
                </a:solidFill>
              </a:rPr>
              <a:t>“Hep birlikte Allah’ın ipine sımsıkı yapışın; bölünüp parçalanmayın…” </a:t>
            </a:r>
            <a:endParaRPr lang="tr-TR" sz="3200" b="1" dirty="0" smtClean="0">
              <a:solidFill>
                <a:schemeClr val="tx1"/>
              </a:solidFill>
            </a:endParaRPr>
          </a:p>
          <a:p>
            <a:pPr algn="ctr"/>
            <a:r>
              <a:rPr lang="tr-TR" dirty="0" smtClean="0">
                <a:solidFill>
                  <a:schemeClr val="tx1"/>
                </a:solidFill>
              </a:rPr>
              <a:t>(</a:t>
            </a:r>
            <a:r>
              <a:rPr lang="tr-TR" dirty="0" err="1">
                <a:solidFill>
                  <a:schemeClr val="tx1"/>
                </a:solidFill>
              </a:rPr>
              <a:t>Âl</a:t>
            </a:r>
            <a:r>
              <a:rPr lang="tr-TR" dirty="0">
                <a:solidFill>
                  <a:schemeClr val="tx1"/>
                </a:solidFill>
              </a:rPr>
              <a:t>-i </a:t>
            </a:r>
            <a:r>
              <a:rPr lang="tr-TR" dirty="0" err="1">
                <a:solidFill>
                  <a:schemeClr val="tx1"/>
                </a:solidFill>
              </a:rPr>
              <a:t>İmrân</a:t>
            </a:r>
            <a:r>
              <a:rPr lang="tr-TR" dirty="0">
                <a:solidFill>
                  <a:schemeClr val="tx1"/>
                </a:solidFill>
              </a:rPr>
              <a:t> 103)</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a:solidFill>
                  <a:schemeClr val="tx1"/>
                </a:solidFill>
              </a:rPr>
              <a:t>ONUN ÇAĞRISI</a:t>
            </a:r>
            <a:r>
              <a:rPr lang="tr-TR" sz="2400" dirty="0">
                <a:solidFill>
                  <a:schemeClr val="tx1"/>
                </a:solidFill>
              </a:rPr>
              <a:t> </a:t>
            </a:r>
            <a:r>
              <a:rPr lang="tr-TR" sz="2400" b="1" dirty="0">
                <a:solidFill>
                  <a:srgbClr val="FF0000"/>
                </a:solidFill>
              </a:rPr>
              <a:t>Birliğe Ve Kardeşliğe </a:t>
            </a:r>
            <a:r>
              <a:rPr lang="tr-TR" sz="2400" dirty="0">
                <a:solidFill>
                  <a:schemeClr val="tx1"/>
                </a:solidFill>
              </a:rPr>
              <a:t>Öyleyse </a:t>
            </a:r>
            <a:r>
              <a:rPr lang="tr-TR" sz="2400" b="1" dirty="0">
                <a:solidFill>
                  <a:schemeClr val="tx1"/>
                </a:solidFill>
              </a:rPr>
              <a:t>ÇAĞRIYA KULAK VER </a:t>
            </a:r>
            <a:endParaRPr lang="tr-TR" sz="2400" dirty="0">
              <a:solidFill>
                <a:schemeClr val="tx1"/>
              </a:solidFill>
            </a:endParaRPr>
          </a:p>
        </p:txBody>
      </p:sp>
    </p:spTree>
    <p:extLst>
      <p:ext uri="{BB962C8B-B14F-4D97-AF65-F5344CB8AC3E}">
        <p14:creationId xmlns:p14="http://schemas.microsoft.com/office/powerpoint/2010/main" val="28959632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3200" dirty="0">
                <a:solidFill>
                  <a:schemeClr val="tx1"/>
                </a:solidFill>
                <a:cs typeface="Emine" panose="03020400000000000000" pitchFamily="66" charset="-78"/>
              </a:rPr>
              <a:t>وَتَعَاوَنُوا عَلَى الْبِرِّ وَالتَّقْوٰىۖ وَلَا تَعَاوَنُوا عَلَى الْاِثْمِ وَالْعُدْوَانِۖ</a:t>
            </a:r>
            <a:endParaRPr lang="tr-TR" sz="3200" dirty="0">
              <a:solidFill>
                <a:schemeClr val="tx1"/>
              </a:solidFill>
              <a:cs typeface="Emine" panose="03020400000000000000" pitchFamily="66" charset="-78"/>
            </a:endParaRPr>
          </a:p>
          <a:p>
            <a:pPr algn="ctr"/>
            <a:r>
              <a:rPr lang="tr-TR" sz="3400" b="1" dirty="0">
                <a:solidFill>
                  <a:schemeClr val="tx1"/>
                </a:solidFill>
              </a:rPr>
              <a:t>“…İyilik ve </a:t>
            </a:r>
            <a:r>
              <a:rPr lang="tr-TR" sz="3400" b="1" dirty="0" err="1">
                <a:solidFill>
                  <a:schemeClr val="tx1"/>
                </a:solidFill>
              </a:rPr>
              <a:t>takvâ</a:t>
            </a:r>
            <a:r>
              <a:rPr lang="tr-TR" sz="3400" b="1" dirty="0">
                <a:solidFill>
                  <a:schemeClr val="tx1"/>
                </a:solidFill>
              </a:rPr>
              <a:t> hususunda yardımlaşın, günah ve haksızlık yolunda yardımlaşmayın.” </a:t>
            </a:r>
            <a:endParaRPr lang="tr-TR" sz="3400" b="1" dirty="0" smtClean="0">
              <a:solidFill>
                <a:schemeClr val="tx1"/>
              </a:solidFill>
            </a:endParaRPr>
          </a:p>
          <a:p>
            <a:pPr algn="ctr"/>
            <a:r>
              <a:rPr lang="tr-TR" dirty="0" smtClean="0">
                <a:solidFill>
                  <a:schemeClr val="tx1"/>
                </a:solidFill>
              </a:rPr>
              <a:t>(</a:t>
            </a:r>
            <a:r>
              <a:rPr lang="tr-TR" dirty="0" err="1">
                <a:solidFill>
                  <a:schemeClr val="tx1"/>
                </a:solidFill>
              </a:rPr>
              <a:t>Mâide</a:t>
            </a:r>
            <a:r>
              <a:rPr lang="tr-TR" dirty="0">
                <a:solidFill>
                  <a:schemeClr val="tx1"/>
                </a:solidFill>
              </a:rPr>
              <a:t> 2)</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a:solidFill>
                  <a:schemeClr val="tx1"/>
                </a:solidFill>
              </a:rPr>
              <a:t>ONUN ÇAĞRISI</a:t>
            </a:r>
            <a:r>
              <a:rPr lang="tr-TR" sz="2400" dirty="0">
                <a:solidFill>
                  <a:schemeClr val="tx1"/>
                </a:solidFill>
              </a:rPr>
              <a:t> </a:t>
            </a:r>
            <a:r>
              <a:rPr lang="tr-TR" sz="2400" b="1" dirty="0">
                <a:solidFill>
                  <a:srgbClr val="FF0000"/>
                </a:solidFill>
              </a:rPr>
              <a:t>İyiliğe ve Takvaya </a:t>
            </a:r>
            <a:r>
              <a:rPr lang="tr-TR" sz="2400" dirty="0">
                <a:solidFill>
                  <a:schemeClr val="tx1"/>
                </a:solidFill>
              </a:rPr>
              <a:t>Öyleyse </a:t>
            </a:r>
            <a:r>
              <a:rPr lang="tr-TR" sz="2400" b="1" dirty="0">
                <a:solidFill>
                  <a:schemeClr val="tx1"/>
                </a:solidFill>
              </a:rPr>
              <a:t>ÇAĞRIYA KULAK VER </a:t>
            </a:r>
            <a:endParaRPr lang="tr-TR" sz="2400" dirty="0">
              <a:solidFill>
                <a:schemeClr val="tx1"/>
              </a:solidFill>
            </a:endParaRPr>
          </a:p>
        </p:txBody>
      </p:sp>
    </p:spTree>
    <p:extLst>
      <p:ext uri="{BB962C8B-B14F-4D97-AF65-F5344CB8AC3E}">
        <p14:creationId xmlns:p14="http://schemas.microsoft.com/office/powerpoint/2010/main" val="33401104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3200" b="1" u="sng" dirty="0" smtClean="0">
                <a:solidFill>
                  <a:srgbClr val="FF0000"/>
                </a:solidFill>
              </a:rPr>
              <a:t>Gelin </a:t>
            </a:r>
            <a:r>
              <a:rPr lang="tr-TR" sz="3200" b="1" u="sng" dirty="0">
                <a:solidFill>
                  <a:srgbClr val="FF0000"/>
                </a:solidFill>
              </a:rPr>
              <a:t>yeniden hatırlayalım daveti</a:t>
            </a:r>
            <a:r>
              <a:rPr lang="tr-TR" sz="3200" b="1" u="sng" dirty="0" smtClean="0">
                <a:solidFill>
                  <a:srgbClr val="FF0000"/>
                </a:solidFill>
              </a:rPr>
              <a:t>…</a:t>
            </a:r>
          </a:p>
          <a:p>
            <a:pPr algn="just"/>
            <a:endParaRPr lang="tr-TR" sz="1200" dirty="0">
              <a:solidFill>
                <a:schemeClr val="tx1"/>
              </a:solidFill>
            </a:endParaRPr>
          </a:p>
          <a:p>
            <a:pPr lvl="0" algn="just"/>
            <a:r>
              <a:rPr lang="tr-TR" sz="2000" dirty="0">
                <a:solidFill>
                  <a:schemeClr val="tx1"/>
                </a:solidFill>
              </a:rPr>
              <a:t>“İnancında dosdoğru ol” dedi </a:t>
            </a:r>
          </a:p>
          <a:p>
            <a:pPr lvl="0" algn="just"/>
            <a:r>
              <a:rPr lang="tr-TR" sz="2000" dirty="0">
                <a:solidFill>
                  <a:schemeClr val="tx1"/>
                </a:solidFill>
              </a:rPr>
              <a:t>“Nerede olursan ol Allah’a karşı sorumluluğunun bilincinde ol” dedi </a:t>
            </a:r>
          </a:p>
          <a:p>
            <a:pPr lvl="0" algn="just"/>
            <a:r>
              <a:rPr lang="tr-TR" sz="2000" dirty="0">
                <a:solidFill>
                  <a:schemeClr val="tx1"/>
                </a:solidFill>
              </a:rPr>
              <a:t>“Ölüm gelinceye kadar ibadetlerine, kulluğuna devam et” dedi </a:t>
            </a:r>
          </a:p>
          <a:p>
            <a:pPr lvl="0" algn="just"/>
            <a:r>
              <a:rPr lang="tr-TR" sz="2000" dirty="0">
                <a:solidFill>
                  <a:schemeClr val="tx1"/>
                </a:solidFill>
              </a:rPr>
              <a:t>“Güzel ahlaklı ol” dedi </a:t>
            </a:r>
          </a:p>
          <a:p>
            <a:pPr lvl="0" algn="just"/>
            <a:r>
              <a:rPr lang="tr-TR" sz="2000" dirty="0">
                <a:solidFill>
                  <a:schemeClr val="tx1"/>
                </a:solidFill>
              </a:rPr>
              <a:t>“İnsanların en hayırlısı insanlara faydalı olandır.” Dedi</a:t>
            </a:r>
          </a:p>
          <a:p>
            <a:pPr lvl="0" algn="just"/>
            <a:r>
              <a:rPr lang="tr-TR" sz="2000" dirty="0">
                <a:solidFill>
                  <a:schemeClr val="tx1"/>
                </a:solidFill>
              </a:rPr>
              <a:t>“İnsanlara merhamet göstermeyen kimseye Allah da merhamet etmez.” dedi</a:t>
            </a:r>
          </a:p>
          <a:p>
            <a:pPr lvl="0" algn="just"/>
            <a:r>
              <a:rPr lang="tr-TR" sz="2000" dirty="0">
                <a:solidFill>
                  <a:schemeClr val="tx1"/>
                </a:solidFill>
              </a:rPr>
              <a:t>“Birlik beraberliğe sahip çık” dedi</a:t>
            </a:r>
          </a:p>
          <a:p>
            <a:pPr lvl="0" algn="just"/>
            <a:r>
              <a:rPr lang="tr-TR" sz="2000" dirty="0">
                <a:solidFill>
                  <a:schemeClr val="tx1"/>
                </a:solidFill>
              </a:rPr>
              <a:t>“Şüpheli şeyleri terk et” dedi </a:t>
            </a:r>
          </a:p>
          <a:p>
            <a:pPr algn="just"/>
            <a:r>
              <a:rPr lang="tr-TR" sz="2000" dirty="0">
                <a:solidFill>
                  <a:schemeClr val="tx1"/>
                </a:solidFill>
              </a:rPr>
              <a:t>“Eşleriniz size Allah'ın emanetidir” dedi. </a:t>
            </a:r>
          </a:p>
          <a:p>
            <a:pPr lvl="0" algn="just"/>
            <a:r>
              <a:rPr lang="tr-TR" sz="2000" dirty="0" smtClean="0">
                <a:solidFill>
                  <a:schemeClr val="tx1"/>
                </a:solidFill>
              </a:rPr>
              <a:t>“</a:t>
            </a:r>
            <a:r>
              <a:rPr lang="tr-TR" sz="2000" dirty="0">
                <a:solidFill>
                  <a:schemeClr val="tx1"/>
                </a:solidFill>
              </a:rPr>
              <a:t>Güvenilir insan, güvenilir eş, güvenilir tüccar, güvenilir yönetici, güvenilir komşu ol” dedi</a:t>
            </a:r>
            <a:r>
              <a:rPr lang="tr-TR" sz="2000" dirty="0" smtClean="0">
                <a:solidFill>
                  <a:schemeClr val="tx1"/>
                </a:solidFill>
              </a:rPr>
              <a:t>.</a:t>
            </a:r>
            <a:endParaRPr lang="tr-TR" sz="2000" dirty="0">
              <a:solidFill>
                <a:schemeClr val="tx1"/>
              </a:solidFill>
            </a:endParaRP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solidFill>
                  <a:srgbClr val="FF0000"/>
                </a:solidFill>
              </a:rPr>
              <a:t>Peki Neye davet etmişti bizi? Ne için davet etmişti? Niçin bunca Nimet verildi? </a:t>
            </a:r>
            <a:endParaRPr lang="tr-TR" sz="2000" dirty="0">
              <a:solidFill>
                <a:srgbClr val="FF0000"/>
              </a:solidFill>
            </a:endParaRPr>
          </a:p>
        </p:txBody>
      </p:sp>
    </p:spTree>
    <p:extLst>
      <p:ext uri="{BB962C8B-B14F-4D97-AF65-F5344CB8AC3E}">
        <p14:creationId xmlns:p14="http://schemas.microsoft.com/office/powerpoint/2010/main" val="34692044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just"/>
            <a:r>
              <a:rPr lang="tr-TR" dirty="0">
                <a:solidFill>
                  <a:schemeClr val="tx1"/>
                </a:solidFill>
              </a:rPr>
              <a:t>“Emanete ihanet eden,  verdiği sözde durmayan, yalan konuşan nifak içerisindedir” dedi.</a:t>
            </a:r>
          </a:p>
          <a:p>
            <a:pPr lvl="0" algn="just"/>
            <a:r>
              <a:rPr lang="tr-TR" dirty="0">
                <a:solidFill>
                  <a:schemeClr val="tx1"/>
                </a:solidFill>
              </a:rPr>
              <a:t>“Evinizin bereketi için büyüklerinize hürmet edin” dedi.</a:t>
            </a:r>
          </a:p>
          <a:p>
            <a:pPr lvl="0" algn="just"/>
            <a:r>
              <a:rPr lang="tr-TR" dirty="0" smtClean="0">
                <a:solidFill>
                  <a:schemeClr val="tx1"/>
                </a:solidFill>
              </a:rPr>
              <a:t>“</a:t>
            </a:r>
            <a:r>
              <a:rPr lang="tr-TR" dirty="0">
                <a:solidFill>
                  <a:schemeClr val="tx1"/>
                </a:solidFill>
              </a:rPr>
              <a:t>Kolaylaştırın, zorlaştırmayın; sevdirin, nefret ettirmeyin” dedi.</a:t>
            </a:r>
          </a:p>
          <a:p>
            <a:pPr lvl="0" algn="just"/>
            <a:r>
              <a:rPr lang="tr-TR" dirty="0">
                <a:solidFill>
                  <a:schemeClr val="tx1"/>
                </a:solidFill>
              </a:rPr>
              <a:t>“Zinaya yaklaşmayın,</a:t>
            </a:r>
            <a:r>
              <a:rPr lang="tr-TR" b="1" dirty="0">
                <a:solidFill>
                  <a:schemeClr val="tx1"/>
                </a:solidFill>
              </a:rPr>
              <a:t> </a:t>
            </a:r>
            <a:r>
              <a:rPr lang="tr-TR" dirty="0">
                <a:solidFill>
                  <a:schemeClr val="tx1"/>
                </a:solidFill>
              </a:rPr>
              <a:t>Haksızlık yapmayın, haddi aşmayın” dedi</a:t>
            </a:r>
          </a:p>
          <a:p>
            <a:pPr lvl="0" algn="just"/>
            <a:r>
              <a:rPr lang="tr-TR" dirty="0">
                <a:solidFill>
                  <a:schemeClr val="tx1"/>
                </a:solidFill>
              </a:rPr>
              <a:t>“Başkasının hakkına girmeyin, Yalan konuşmayın,  yaptığınız iyiliği başa kakmayın” dedi.</a:t>
            </a:r>
          </a:p>
          <a:p>
            <a:pPr lvl="0" algn="just"/>
            <a:r>
              <a:rPr lang="tr-TR" dirty="0">
                <a:solidFill>
                  <a:schemeClr val="tx1"/>
                </a:solidFill>
              </a:rPr>
              <a:t>“Sözünde dur, yalan konuşma, Dedikodu yapma, Güzel konuş” dedi.</a:t>
            </a:r>
          </a:p>
          <a:p>
            <a:pPr lvl="0" algn="just"/>
            <a:r>
              <a:rPr lang="tr-TR" dirty="0">
                <a:solidFill>
                  <a:schemeClr val="tx1"/>
                </a:solidFill>
              </a:rPr>
              <a:t>“Kibirli olma, Aklını kullan, Adaletli ol” dedi.</a:t>
            </a:r>
          </a:p>
          <a:p>
            <a:pPr lvl="0" algn="just"/>
            <a:r>
              <a:rPr lang="tr-TR" dirty="0">
                <a:solidFill>
                  <a:schemeClr val="tx1"/>
                </a:solidFill>
              </a:rPr>
              <a:t>“İyilikte yardımlaşın, yarışın ancak insanların onurunu incitmeyin” dedi.</a:t>
            </a:r>
          </a:p>
          <a:p>
            <a:pPr lvl="0" algn="just"/>
            <a:r>
              <a:rPr lang="tr-TR" dirty="0">
                <a:solidFill>
                  <a:schemeClr val="tx1"/>
                </a:solidFill>
              </a:rPr>
              <a:t>“Aranızda sevgi ve muhabbet için selamı yayın” dedi.</a:t>
            </a:r>
          </a:p>
          <a:p>
            <a:pPr lvl="0" algn="just"/>
            <a:r>
              <a:rPr lang="tr-TR" dirty="0">
                <a:solidFill>
                  <a:schemeClr val="tx1"/>
                </a:solidFill>
              </a:rPr>
              <a:t>“Yetim malına kötü niyetle yaklaşmayın, koruyup gözetin” dedi.</a:t>
            </a:r>
          </a:p>
          <a:p>
            <a:pPr lvl="0" algn="just"/>
            <a:r>
              <a:rPr lang="tr-TR" dirty="0">
                <a:solidFill>
                  <a:schemeClr val="tx1"/>
                </a:solidFill>
              </a:rPr>
              <a:t>“Yoldan eziyet veren şeyi kaldırmak imandandır” dedi.</a:t>
            </a:r>
          </a:p>
          <a:p>
            <a:pPr lvl="0" algn="just"/>
            <a:r>
              <a:rPr lang="tr-TR" dirty="0">
                <a:solidFill>
                  <a:schemeClr val="tx1"/>
                </a:solidFill>
              </a:rPr>
              <a:t>“Sakın dünya hayatı sizi aldatmasın” dedi</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solidFill>
                  <a:srgbClr val="FF0000"/>
                </a:solidFill>
              </a:rPr>
              <a:t>Peki Neye davet etmişti bizi? Ne için davet etmişti? Niçin bunca Nimet verildi? </a:t>
            </a:r>
            <a:endParaRPr lang="tr-TR" sz="2000" dirty="0">
              <a:solidFill>
                <a:srgbClr val="FF0000"/>
              </a:solidFill>
            </a:endParaRPr>
          </a:p>
        </p:txBody>
      </p:sp>
    </p:spTree>
    <p:extLst>
      <p:ext uri="{BB962C8B-B14F-4D97-AF65-F5344CB8AC3E}">
        <p14:creationId xmlns:p14="http://schemas.microsoft.com/office/powerpoint/2010/main" val="2087210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2677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dirty="0">
                <a:solidFill>
                  <a:schemeClr val="tx1"/>
                </a:solidFill>
                <a:cs typeface="Emine" panose="03020400000000000000" pitchFamily="66" charset="-78"/>
              </a:rPr>
              <a:t>الَر كِتَابٌ أَنزَلْنَاهُ إِلَيْكَ لِتُخْرِجَ النَّاسَ مِنَ الظُّلُمَاتِ إِلَى النُّورِ بِإِذْنِ رَبِّهِمْ إِلَى صِرَاطِ الْعَزِيزِ الْحَمِيدِ</a:t>
            </a:r>
            <a:endParaRPr lang="tr-TR" sz="2800" dirty="0">
              <a:solidFill>
                <a:schemeClr val="tx1"/>
              </a:solidFill>
              <a:cs typeface="Emine" panose="03020400000000000000" pitchFamily="66" charset="-78"/>
            </a:endParaRPr>
          </a:p>
          <a:p>
            <a:pPr algn="ctr"/>
            <a:r>
              <a:rPr lang="tr-TR" sz="2400" dirty="0">
                <a:solidFill>
                  <a:schemeClr val="tx1"/>
                </a:solidFill>
              </a:rPr>
              <a:t>“Elif. Lâm. </a:t>
            </a:r>
            <a:r>
              <a:rPr lang="tr-TR" sz="2400" dirty="0" err="1">
                <a:solidFill>
                  <a:schemeClr val="tx1"/>
                </a:solidFill>
              </a:rPr>
              <a:t>Râ</a:t>
            </a:r>
            <a:r>
              <a:rPr lang="tr-TR" sz="2400" dirty="0">
                <a:solidFill>
                  <a:schemeClr val="tx1"/>
                </a:solidFill>
              </a:rPr>
              <a:t>. (Bu Kur'an), </a:t>
            </a:r>
            <a:r>
              <a:rPr lang="tr-TR" sz="2400" b="1" dirty="0">
                <a:solidFill>
                  <a:schemeClr val="tx1"/>
                </a:solidFill>
              </a:rPr>
              <a:t>Rablerinin izniyle insanları karanlıklardan aydınlığa, yani her şeye galip (ve) övgüye lâyık olan Allah'ın yoluna çıkarman için sana indirdiğimiz bir kitaptır.</a:t>
            </a:r>
            <a:r>
              <a:rPr lang="tr-TR" sz="2400" dirty="0">
                <a:solidFill>
                  <a:schemeClr val="tx1"/>
                </a:solidFill>
              </a:rPr>
              <a:t>” </a:t>
            </a:r>
            <a:endParaRPr lang="tr-TR" sz="2400" dirty="0" smtClean="0">
              <a:solidFill>
                <a:schemeClr val="tx1"/>
              </a:solidFill>
            </a:endParaRPr>
          </a:p>
          <a:p>
            <a:pPr algn="ctr"/>
            <a:r>
              <a:rPr lang="tr-TR" dirty="0" smtClean="0">
                <a:solidFill>
                  <a:schemeClr val="tx1"/>
                </a:solidFill>
              </a:rPr>
              <a:t>(</a:t>
            </a:r>
            <a:r>
              <a:rPr lang="tr-TR" dirty="0" err="1" smtClean="0">
                <a:solidFill>
                  <a:schemeClr val="tx1"/>
                </a:solidFill>
              </a:rPr>
              <a:t>İbrâhim</a:t>
            </a:r>
            <a:r>
              <a:rPr lang="tr-TR" dirty="0" smtClean="0">
                <a:solidFill>
                  <a:schemeClr val="tx1"/>
                </a:solidFill>
              </a:rPr>
              <a:t> </a:t>
            </a:r>
            <a:r>
              <a:rPr lang="tr-TR" dirty="0">
                <a:solidFill>
                  <a:schemeClr val="tx1"/>
                </a:solidFill>
              </a:rPr>
              <a:t>1.) </a:t>
            </a:r>
          </a:p>
        </p:txBody>
      </p:sp>
    </p:spTree>
    <p:extLst>
      <p:ext uri="{BB962C8B-B14F-4D97-AF65-F5344CB8AC3E}">
        <p14:creationId xmlns:p14="http://schemas.microsoft.com/office/powerpoint/2010/main" val="35558355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285750" lvl="0" indent="-285750">
              <a:buFont typeface="Arial" panose="020B0604020202020204" pitchFamily="34" charset="0"/>
              <a:buChar char="•"/>
            </a:pPr>
            <a:r>
              <a:rPr lang="tr-TR" sz="3200" dirty="0" smtClean="0">
                <a:solidFill>
                  <a:schemeClr val="tx1"/>
                </a:solidFill>
              </a:rPr>
              <a:t>farkında </a:t>
            </a:r>
            <a:r>
              <a:rPr lang="tr-TR" sz="3200" dirty="0">
                <a:solidFill>
                  <a:schemeClr val="tx1"/>
                </a:solidFill>
              </a:rPr>
              <a:t>olacaklar, </a:t>
            </a:r>
          </a:p>
          <a:p>
            <a:pPr marL="285750" lvl="0" indent="-285750">
              <a:buFont typeface="Arial" panose="020B0604020202020204" pitchFamily="34" charset="0"/>
              <a:buChar char="•"/>
            </a:pPr>
            <a:r>
              <a:rPr lang="tr-TR" sz="3200" dirty="0">
                <a:solidFill>
                  <a:schemeClr val="tx1"/>
                </a:solidFill>
              </a:rPr>
              <a:t>işitip itaat edecekler, </a:t>
            </a:r>
          </a:p>
          <a:p>
            <a:pPr marL="285750" lvl="0" indent="-285750">
              <a:buFont typeface="Arial" panose="020B0604020202020204" pitchFamily="34" charset="0"/>
              <a:buChar char="•"/>
            </a:pPr>
            <a:r>
              <a:rPr lang="tr-TR" sz="3200" dirty="0">
                <a:solidFill>
                  <a:schemeClr val="tx1"/>
                </a:solidFill>
              </a:rPr>
              <a:t>anlayarak yaşayacaklar, </a:t>
            </a:r>
          </a:p>
          <a:p>
            <a:pPr marL="285750" lvl="0" indent="-285750">
              <a:buFont typeface="Arial" panose="020B0604020202020204" pitchFamily="34" charset="0"/>
              <a:buChar char="•"/>
            </a:pPr>
            <a:r>
              <a:rPr lang="tr-TR" sz="3200" dirty="0">
                <a:solidFill>
                  <a:schemeClr val="tx1"/>
                </a:solidFill>
              </a:rPr>
              <a:t>yaşatacaklar, </a:t>
            </a:r>
          </a:p>
          <a:p>
            <a:pPr marL="285750" indent="-285750">
              <a:buFont typeface="Arial" panose="020B0604020202020204" pitchFamily="34" charset="0"/>
              <a:buChar char="•"/>
            </a:pPr>
            <a:r>
              <a:rPr lang="tr-TR" sz="3200" dirty="0">
                <a:solidFill>
                  <a:schemeClr val="tx1"/>
                </a:solidFill>
              </a:rPr>
              <a:t>iki cihanı kazanacaklar, </a:t>
            </a:r>
          </a:p>
          <a:p>
            <a:pPr marL="285750" lvl="0" indent="-285750">
              <a:buFont typeface="Arial" panose="020B0604020202020204" pitchFamily="34" charset="0"/>
              <a:buChar char="•"/>
            </a:pPr>
            <a:r>
              <a:rPr lang="tr-TR" sz="3200" dirty="0" smtClean="0">
                <a:solidFill>
                  <a:schemeClr val="tx1"/>
                </a:solidFill>
              </a:rPr>
              <a:t>cennete </a:t>
            </a:r>
            <a:r>
              <a:rPr lang="tr-TR" sz="3200" dirty="0">
                <a:solidFill>
                  <a:schemeClr val="tx1"/>
                </a:solidFill>
              </a:rPr>
              <a:t>ve Allah'ın rızasına erecekler.</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u="sng" dirty="0" smtClean="0">
                <a:solidFill>
                  <a:schemeClr val="tx1"/>
                </a:solidFill>
              </a:rPr>
              <a:t>O’NUN </a:t>
            </a:r>
            <a:r>
              <a:rPr lang="tr-TR" sz="3200" b="1" u="sng" dirty="0">
                <a:solidFill>
                  <a:schemeClr val="tx1"/>
                </a:solidFill>
              </a:rPr>
              <a:t>ÇAĞRISINA KULAK VERENLER</a:t>
            </a:r>
            <a:r>
              <a:rPr lang="tr-TR" sz="3200" dirty="0">
                <a:solidFill>
                  <a:schemeClr val="tx1"/>
                </a:solidFill>
              </a:rPr>
              <a:t> </a:t>
            </a:r>
          </a:p>
        </p:txBody>
      </p:sp>
    </p:spTree>
    <p:extLst>
      <p:ext uri="{BB962C8B-B14F-4D97-AF65-F5344CB8AC3E}">
        <p14:creationId xmlns:p14="http://schemas.microsoft.com/office/powerpoint/2010/main" val="333204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285750" lvl="0" indent="-285750">
              <a:buFont typeface="Arial" panose="020B0604020202020204" pitchFamily="34" charset="0"/>
              <a:buChar char="•"/>
            </a:pPr>
            <a:r>
              <a:rPr lang="tr-TR" sz="2200" dirty="0">
                <a:solidFill>
                  <a:schemeClr val="tx1"/>
                </a:solidFill>
              </a:rPr>
              <a:t>iki </a:t>
            </a:r>
            <a:r>
              <a:rPr lang="tr-TR" sz="2200" dirty="0" smtClean="0">
                <a:solidFill>
                  <a:schemeClr val="tx1"/>
                </a:solidFill>
              </a:rPr>
              <a:t>cihan </a:t>
            </a:r>
            <a:r>
              <a:rPr lang="tr-TR" sz="2200" dirty="0">
                <a:solidFill>
                  <a:schemeClr val="tx1"/>
                </a:solidFill>
              </a:rPr>
              <a:t>saadetini kaybedecekler, </a:t>
            </a:r>
          </a:p>
          <a:p>
            <a:pPr marL="285750" lvl="0" indent="-285750">
              <a:buFont typeface="Arial" panose="020B0604020202020204" pitchFamily="34" charset="0"/>
              <a:buChar char="•"/>
            </a:pPr>
            <a:r>
              <a:rPr lang="tr-TR" sz="2200" dirty="0">
                <a:solidFill>
                  <a:schemeClr val="tx1"/>
                </a:solidFill>
              </a:rPr>
              <a:t>fark edemeyecekler, kör, sağır ve dilsiz kesilecek, </a:t>
            </a:r>
          </a:p>
          <a:p>
            <a:pPr marL="285750" lvl="0" indent="-285750">
              <a:buFont typeface="Arial" panose="020B0604020202020204" pitchFamily="34" charset="0"/>
              <a:buChar char="•"/>
            </a:pPr>
            <a:r>
              <a:rPr lang="tr-TR" sz="2200" dirty="0">
                <a:solidFill>
                  <a:schemeClr val="tx1"/>
                </a:solidFill>
              </a:rPr>
              <a:t>işittiklerine İsyan edecekler, </a:t>
            </a:r>
          </a:p>
          <a:p>
            <a:pPr marL="285750" lvl="0" indent="-285750">
              <a:buFont typeface="Arial" panose="020B0604020202020204" pitchFamily="34" charset="0"/>
              <a:buChar char="•"/>
            </a:pPr>
            <a:r>
              <a:rPr lang="tr-TR" sz="2200" dirty="0">
                <a:solidFill>
                  <a:schemeClr val="tx1"/>
                </a:solidFill>
              </a:rPr>
              <a:t>yaşamayacaklar, yaşayanlara Belki de engel olacaklar, </a:t>
            </a:r>
          </a:p>
          <a:p>
            <a:pPr marL="285750" lvl="0" indent="-285750">
              <a:buFont typeface="Arial" panose="020B0604020202020204" pitchFamily="34" charset="0"/>
              <a:buChar char="•"/>
            </a:pPr>
            <a:r>
              <a:rPr lang="tr-TR" sz="2200" dirty="0">
                <a:solidFill>
                  <a:schemeClr val="tx1"/>
                </a:solidFill>
              </a:rPr>
              <a:t>doğru yolda olduklarını da iddia edebilecekler, </a:t>
            </a:r>
          </a:p>
          <a:p>
            <a:pPr marL="285750" lvl="0" indent="-285750">
              <a:buFont typeface="Arial" panose="020B0604020202020204" pitchFamily="34" charset="0"/>
              <a:buChar char="•"/>
            </a:pPr>
            <a:r>
              <a:rPr lang="tr-TR" sz="2200" dirty="0">
                <a:solidFill>
                  <a:schemeClr val="tx1"/>
                </a:solidFill>
              </a:rPr>
              <a:t>kalplerinin temizliğinden Dem Vuracaklar, </a:t>
            </a:r>
          </a:p>
          <a:p>
            <a:pPr marL="285750" lvl="0" indent="-285750">
              <a:buFont typeface="Arial" panose="020B0604020202020204" pitchFamily="34" charset="0"/>
              <a:buChar char="•"/>
            </a:pPr>
            <a:r>
              <a:rPr lang="tr-TR" sz="2200" dirty="0">
                <a:solidFill>
                  <a:schemeClr val="tx1"/>
                </a:solidFill>
              </a:rPr>
              <a:t>kalplerinin mührü katılaşacak, kararacak, </a:t>
            </a:r>
          </a:p>
          <a:p>
            <a:pPr marL="285750" lvl="0" indent="-285750">
              <a:buFont typeface="Arial" panose="020B0604020202020204" pitchFamily="34" charset="0"/>
              <a:buChar char="•"/>
            </a:pPr>
            <a:r>
              <a:rPr lang="tr-TR" sz="2200" dirty="0">
                <a:solidFill>
                  <a:schemeClr val="tx1"/>
                </a:solidFill>
              </a:rPr>
              <a:t>Akılları, iradeleri, sorumlulukları, dostları onlar için hiçbir yardımda bulunamayacak. </a:t>
            </a:r>
          </a:p>
          <a:p>
            <a:pPr marL="285750" lvl="0" indent="-285750">
              <a:buFont typeface="Arial" panose="020B0604020202020204" pitchFamily="34" charset="0"/>
              <a:buChar char="•"/>
            </a:pPr>
            <a:r>
              <a:rPr lang="tr-TR" sz="2200" dirty="0">
                <a:solidFill>
                  <a:schemeClr val="tx1"/>
                </a:solidFill>
              </a:rPr>
              <a:t>yazık edecekler kendilerine, sevdiklerine. </a:t>
            </a:r>
          </a:p>
          <a:p>
            <a:pPr marL="285750" indent="-285750">
              <a:buFont typeface="Arial" panose="020B0604020202020204" pitchFamily="34" charset="0"/>
              <a:buChar char="•"/>
            </a:pPr>
            <a:r>
              <a:rPr lang="tr-TR" sz="2200" dirty="0">
                <a:solidFill>
                  <a:schemeClr val="tx1"/>
                </a:solidFill>
              </a:rPr>
              <a:t>her daim boşlukta, nifak içerisinde debelenip duracaklar, </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solidFill>
                  <a:schemeClr val="tx1"/>
                </a:solidFill>
              </a:rPr>
              <a:t>ÇAĞRI'YA KULAK VERMEYENLER</a:t>
            </a:r>
            <a:r>
              <a:rPr lang="tr-TR" sz="3200" dirty="0">
                <a:solidFill>
                  <a:schemeClr val="tx1"/>
                </a:solidFill>
              </a:rPr>
              <a:t> </a:t>
            </a:r>
          </a:p>
        </p:txBody>
      </p:sp>
    </p:spTree>
    <p:extLst>
      <p:ext uri="{BB962C8B-B14F-4D97-AF65-F5344CB8AC3E}">
        <p14:creationId xmlns:p14="http://schemas.microsoft.com/office/powerpoint/2010/main" val="200785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282031535"/>
              </p:ext>
            </p:extLst>
          </p:nvPr>
        </p:nvGraphicFramePr>
        <p:xfrm>
          <a:off x="179512" y="188640"/>
          <a:ext cx="8712968" cy="6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4397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052736"/>
            <a:ext cx="8825789" cy="3240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t"/>
            <a:r>
              <a:rPr lang="tr-TR" sz="2000" dirty="0" smtClean="0">
                <a:solidFill>
                  <a:schemeClr val="tx1"/>
                </a:solidFill>
              </a:rPr>
              <a:t>“</a:t>
            </a:r>
            <a:r>
              <a:rPr lang="tr-TR" sz="2000" dirty="0">
                <a:solidFill>
                  <a:schemeClr val="tx1"/>
                </a:solidFill>
              </a:rPr>
              <a:t>Yolcular gemideki yerlerini </a:t>
            </a:r>
            <a:r>
              <a:rPr lang="tr-TR" sz="2000" dirty="0" err="1">
                <a:solidFill>
                  <a:schemeClr val="tx1"/>
                </a:solidFill>
              </a:rPr>
              <a:t>kur’a</a:t>
            </a:r>
            <a:r>
              <a:rPr lang="tr-TR" sz="2000" dirty="0">
                <a:solidFill>
                  <a:schemeClr val="tx1"/>
                </a:solidFill>
              </a:rPr>
              <a:t> ile be-</a:t>
            </a:r>
            <a:r>
              <a:rPr lang="tr-TR" sz="2000" dirty="0" err="1">
                <a:solidFill>
                  <a:schemeClr val="tx1"/>
                </a:solidFill>
              </a:rPr>
              <a:t>lirlerler</a:t>
            </a:r>
            <a:r>
              <a:rPr lang="tr-TR" sz="2000" dirty="0">
                <a:solidFill>
                  <a:schemeClr val="tx1"/>
                </a:solidFill>
              </a:rPr>
              <a:t>. Kur’a sonucu bir kısmı geminin üst katına bir kısmı da alt katına yerleşir. Alt kata yerleşenler, burada su olmadığı için su ihtiyaçlarını görmek üzere üst kata çıkmak durumundadırlar. Su almak için üst kata çıktıkları vakit üst kattakilerin yanından geçiyorlar. Bunun üzerine kendi aralarında konuşurlar: “</a:t>
            </a:r>
            <a:r>
              <a:rPr lang="tr-TR" sz="2000" b="1" dirty="0">
                <a:solidFill>
                  <a:schemeClr val="tx1"/>
                </a:solidFill>
              </a:rPr>
              <a:t>Payımıza düşen alt katta bir delik açsak da su ihtiyacımızı bu-</a:t>
            </a:r>
            <a:r>
              <a:rPr lang="tr-TR" sz="2000" b="1" dirty="0" err="1">
                <a:solidFill>
                  <a:schemeClr val="tx1"/>
                </a:solidFill>
              </a:rPr>
              <a:t>radan</a:t>
            </a:r>
            <a:r>
              <a:rPr lang="tr-TR" sz="2000" b="1" dirty="0">
                <a:solidFill>
                  <a:schemeClr val="tx1"/>
                </a:solidFill>
              </a:rPr>
              <a:t> görsek ve yukardakileri rahatsız etmesek iyi olur”</a:t>
            </a:r>
            <a:r>
              <a:rPr lang="tr-TR" sz="2000" dirty="0">
                <a:solidFill>
                  <a:schemeClr val="tx1"/>
                </a:solidFill>
              </a:rPr>
              <a:t> derler ve geminin alt kısmında bir delik açmaya başlarlar. Şimdi üst kattakiler bunları gördükleri halde bu yaptıkları işe göz yumar, ses çıkarmayacak ve engel olmayacak olurlarsa, açılan delikten içeriye su dolar ve gemi batar. Böylece sadece deliği açanlar değil, gemide olan hepsi boğulur. Eğer üst kattakiler onları bu işten men ederlerse kendileri de kurtulur, onları da kurtarmış olurlar.” (</a:t>
            </a:r>
            <a:r>
              <a:rPr lang="tr-TR" sz="2000" dirty="0" err="1">
                <a:solidFill>
                  <a:schemeClr val="tx1"/>
                </a:solidFill>
              </a:rPr>
              <a:t>Buhârî</a:t>
            </a:r>
            <a:r>
              <a:rPr lang="tr-TR" sz="2000" dirty="0">
                <a:solidFill>
                  <a:schemeClr val="tx1"/>
                </a:solidFill>
              </a:rPr>
              <a:t>, “Şirket”, 6)</a:t>
            </a:r>
          </a:p>
        </p:txBody>
      </p:sp>
      <p:sp>
        <p:nvSpPr>
          <p:cNvPr id="3" name="Dikdörtgen 2"/>
          <p:cNvSpPr/>
          <p:nvPr/>
        </p:nvSpPr>
        <p:spPr>
          <a:xfrm>
            <a:off x="0" y="44624"/>
            <a:ext cx="91440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tr-TR" sz="2400" b="1" dirty="0">
                <a:solidFill>
                  <a:schemeClr val="tx1"/>
                </a:solidFill>
              </a:rPr>
              <a:t>Hz. Peygamber, bir toplumu oluşturan insanları aynı gemiye binmiş olan yolculara benzetmektedir.</a:t>
            </a:r>
            <a:r>
              <a:rPr lang="tr-TR" sz="2400" dirty="0">
                <a:solidFill>
                  <a:schemeClr val="tx1"/>
                </a:solidFill>
              </a:rPr>
              <a:t> </a:t>
            </a:r>
          </a:p>
        </p:txBody>
      </p:sp>
    </p:spTree>
    <p:extLst>
      <p:ext uri="{BB962C8B-B14F-4D97-AF65-F5344CB8AC3E}">
        <p14:creationId xmlns:p14="http://schemas.microsoft.com/office/powerpoint/2010/main" val="28966925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6632"/>
            <a:ext cx="8825789" cy="41764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fontAlgn="t"/>
            <a:r>
              <a:rPr lang="ar-SA" sz="2800" dirty="0" smtClean="0">
                <a:solidFill>
                  <a:schemeClr val="tx1"/>
                </a:solidFill>
                <a:cs typeface="Emine" panose="03020400000000000000" pitchFamily="66" charset="-78"/>
              </a:rPr>
              <a:t>« </a:t>
            </a:r>
            <a:r>
              <a:rPr lang="ar-SA" sz="2800" dirty="0">
                <a:solidFill>
                  <a:schemeClr val="tx1"/>
                </a:solidFill>
                <a:cs typeface="Emine" panose="03020400000000000000" pitchFamily="66" charset="-78"/>
              </a:rPr>
              <a:t>مَنْ رَأَى مِنْكُم مُنْكراً فَلْيغيِّرْهُ بِيَدهِ ، فَإِنْ لَمْ يَسْتَطعْ فبِلِسَانِهِ ، فَإِنْ لَمْ يَسْتَطِعْ فَبقَلبهِ وَذَلَكَ أَضْعَفُ الإِيمانِ »</a:t>
            </a:r>
            <a:endParaRPr lang="tr-TR" sz="2800" dirty="0">
              <a:solidFill>
                <a:schemeClr val="tx1"/>
              </a:solidFill>
              <a:cs typeface="Emine" panose="03020400000000000000" pitchFamily="66" charset="-78"/>
            </a:endParaRPr>
          </a:p>
          <a:p>
            <a:pPr algn="ctr" fontAlgn="t"/>
            <a:endParaRPr lang="tr-TR" sz="2000" dirty="0" smtClean="0">
              <a:solidFill>
                <a:schemeClr val="tx1"/>
              </a:solidFill>
            </a:endParaRPr>
          </a:p>
          <a:p>
            <a:pPr algn="ctr" fontAlgn="t"/>
            <a:r>
              <a:rPr lang="tr-TR" sz="2400" dirty="0" smtClean="0">
                <a:solidFill>
                  <a:schemeClr val="tx1"/>
                </a:solidFill>
              </a:rPr>
              <a:t>“</a:t>
            </a:r>
            <a:r>
              <a:rPr lang="tr-TR" sz="2400" b="1" dirty="0">
                <a:solidFill>
                  <a:schemeClr val="tx1"/>
                </a:solidFill>
              </a:rPr>
              <a:t>Sizden biriniz çirkin bir iş görürse onu eliyle değiştirsin; eğer buna gücü yetmezse diliyle uyarsın; buna da gücü yetmezse kalbiyle nefret etsin. Bu ise imanın en zayıf derecesidir</a:t>
            </a:r>
            <a:r>
              <a:rPr lang="tr-TR" sz="2400" dirty="0">
                <a:solidFill>
                  <a:schemeClr val="tx1"/>
                </a:solidFill>
              </a:rPr>
              <a:t>.” </a:t>
            </a:r>
            <a:endParaRPr lang="tr-TR" sz="2400" dirty="0" smtClean="0">
              <a:solidFill>
                <a:schemeClr val="tx1"/>
              </a:solidFill>
            </a:endParaRPr>
          </a:p>
          <a:p>
            <a:pPr algn="ctr" fontAlgn="t"/>
            <a:r>
              <a:rPr lang="tr-TR" sz="2000" dirty="0" smtClean="0">
                <a:solidFill>
                  <a:schemeClr val="tx1"/>
                </a:solidFill>
              </a:rPr>
              <a:t>(</a:t>
            </a:r>
            <a:r>
              <a:rPr lang="tr-TR" sz="2000" dirty="0">
                <a:solidFill>
                  <a:schemeClr val="tx1"/>
                </a:solidFill>
              </a:rPr>
              <a:t>Müslim, “İman”, 20)</a:t>
            </a:r>
          </a:p>
        </p:txBody>
      </p:sp>
    </p:spTree>
    <p:extLst>
      <p:ext uri="{BB962C8B-B14F-4D97-AF65-F5344CB8AC3E}">
        <p14:creationId xmlns:p14="http://schemas.microsoft.com/office/powerpoint/2010/main" val="23328101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6632"/>
            <a:ext cx="8825789" cy="41764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t"/>
            <a:r>
              <a:rPr lang="tr-TR" sz="2000" dirty="0">
                <a:solidFill>
                  <a:schemeClr val="tx1"/>
                </a:solidFill>
              </a:rPr>
              <a:t>Hayber Kalesi’nin kuşatılması sırasında Hz. Ali’nin, </a:t>
            </a:r>
            <a:r>
              <a:rPr lang="tr-TR" sz="2000" b="1" dirty="0">
                <a:solidFill>
                  <a:schemeClr val="tx1"/>
                </a:solidFill>
              </a:rPr>
              <a:t>“Hayber </a:t>
            </a:r>
            <a:r>
              <a:rPr lang="tr-TR" sz="2000" b="1" dirty="0" err="1">
                <a:solidFill>
                  <a:schemeClr val="tx1"/>
                </a:solidFill>
              </a:rPr>
              <a:t>yahudileriyle</a:t>
            </a:r>
            <a:r>
              <a:rPr lang="tr-TR" sz="2000" b="1" dirty="0">
                <a:solidFill>
                  <a:schemeClr val="tx1"/>
                </a:solidFill>
              </a:rPr>
              <a:t> bizim gibi </a:t>
            </a:r>
            <a:r>
              <a:rPr lang="tr-TR" sz="2000" b="1" dirty="0" smtClean="0">
                <a:solidFill>
                  <a:schemeClr val="tx1"/>
                </a:solidFill>
              </a:rPr>
              <a:t>Müslüman </a:t>
            </a:r>
            <a:r>
              <a:rPr lang="tr-TR" sz="2000" b="1" dirty="0">
                <a:solidFill>
                  <a:schemeClr val="tx1"/>
                </a:solidFill>
              </a:rPr>
              <a:t>oluncaya kadar savaşmalıyız”</a:t>
            </a:r>
            <a:r>
              <a:rPr lang="tr-TR" sz="2000" dirty="0">
                <a:solidFill>
                  <a:schemeClr val="tx1"/>
                </a:solidFill>
              </a:rPr>
              <a:t> şeklindeki önerisi üzerine </a:t>
            </a:r>
            <a:r>
              <a:rPr lang="tr-TR" sz="2000" dirty="0" err="1">
                <a:solidFill>
                  <a:schemeClr val="tx1"/>
                </a:solidFill>
              </a:rPr>
              <a:t>Resûl</a:t>
            </a:r>
            <a:r>
              <a:rPr lang="tr-TR" sz="2000" dirty="0">
                <a:solidFill>
                  <a:schemeClr val="tx1"/>
                </a:solidFill>
              </a:rPr>
              <a:t>-i Ekrem’in verdiği cevap irşadın İslâm’daki önemini belirtmesi açısından dikkat çekicidir: </a:t>
            </a:r>
          </a:p>
          <a:p>
            <a:pPr algn="ctr" fontAlgn="t"/>
            <a:r>
              <a:rPr lang="ar-AE" sz="2800" dirty="0">
                <a:solidFill>
                  <a:schemeClr val="tx1"/>
                </a:solidFill>
                <a:cs typeface="Emine" panose="03020400000000000000" pitchFamily="66" charset="-78"/>
              </a:rPr>
              <a:t> </a:t>
            </a:r>
            <a:r>
              <a:rPr lang="ar-AE" sz="2800" dirty="0" smtClean="0">
                <a:solidFill>
                  <a:schemeClr val="tx1"/>
                </a:solidFill>
                <a:cs typeface="Emine" panose="03020400000000000000" pitchFamily="66" charset="-78"/>
              </a:rPr>
              <a:t>‏فَوَاللَّهِ </a:t>
            </a:r>
            <a:r>
              <a:rPr lang="ar-AE" sz="2800" dirty="0">
                <a:solidFill>
                  <a:schemeClr val="tx1"/>
                </a:solidFill>
                <a:cs typeface="Emine" panose="03020400000000000000" pitchFamily="66" charset="-78"/>
              </a:rPr>
              <a:t>لأَنْ يَهْدِيَ اللَّهُ بِكَ رَجُلاً خَيْرٌ لَكَ مِنْ أَنْ يَكُونَ لَكَ حُمْرُ النَّعَمِ </a:t>
            </a:r>
            <a:r>
              <a:rPr lang="ar-AE" sz="2800" dirty="0" smtClean="0">
                <a:solidFill>
                  <a:schemeClr val="tx1"/>
                </a:solidFill>
                <a:cs typeface="Emine" panose="03020400000000000000" pitchFamily="66" charset="-78"/>
              </a:rPr>
              <a:t>‏‏</a:t>
            </a:r>
            <a:endParaRPr lang="tr-TR" sz="2800" dirty="0" smtClean="0">
              <a:solidFill>
                <a:schemeClr val="tx1"/>
              </a:solidFill>
              <a:cs typeface="Emine" panose="03020400000000000000" pitchFamily="66" charset="-78"/>
            </a:endParaRPr>
          </a:p>
          <a:p>
            <a:pPr algn="ctr" fontAlgn="t"/>
            <a:endParaRPr lang="tr-TR" sz="2000" b="1" dirty="0" smtClean="0">
              <a:solidFill>
                <a:schemeClr val="tx1"/>
              </a:solidFill>
            </a:endParaRPr>
          </a:p>
          <a:p>
            <a:pPr algn="ctr" fontAlgn="t"/>
            <a:r>
              <a:rPr lang="tr-TR" sz="2000" b="1" dirty="0" smtClean="0">
                <a:solidFill>
                  <a:schemeClr val="tx1"/>
                </a:solidFill>
              </a:rPr>
              <a:t>“</a:t>
            </a:r>
            <a:r>
              <a:rPr lang="tr-TR" sz="2000" b="1" dirty="0">
                <a:solidFill>
                  <a:schemeClr val="tx1"/>
                </a:solidFill>
              </a:rPr>
              <a:t>Acele etme </a:t>
            </a:r>
            <a:r>
              <a:rPr lang="tr-TR" sz="2000" b="1" dirty="0" err="1">
                <a:solidFill>
                  <a:schemeClr val="tx1"/>
                </a:solidFill>
              </a:rPr>
              <a:t>yâ</a:t>
            </a:r>
            <a:r>
              <a:rPr lang="tr-TR" sz="2000" b="1" dirty="0">
                <a:solidFill>
                  <a:schemeClr val="tx1"/>
                </a:solidFill>
              </a:rPr>
              <a:t> Ali! Hayber toprağına sükûnetle gir, sonra onları İslâm’a davet et. Şunu bil ki </a:t>
            </a:r>
            <a:r>
              <a:rPr lang="tr-TR" sz="2000" b="1" dirty="0">
                <a:solidFill>
                  <a:srgbClr val="FF0000"/>
                </a:solidFill>
              </a:rPr>
              <a:t>tek bir kişinin senin irşadınla </a:t>
            </a:r>
            <a:r>
              <a:rPr lang="tr-TR" sz="2000" b="1" dirty="0" err="1">
                <a:solidFill>
                  <a:srgbClr val="FF0000"/>
                </a:solidFill>
              </a:rPr>
              <a:t>müslüman</a:t>
            </a:r>
            <a:r>
              <a:rPr lang="tr-TR" sz="2000" b="1" dirty="0">
                <a:solidFill>
                  <a:srgbClr val="FF0000"/>
                </a:solidFill>
              </a:rPr>
              <a:t> olması en değerli ganimet olan kızıl develerin sana verilmesinden hayırlıdır.”</a:t>
            </a:r>
            <a:r>
              <a:rPr lang="tr-TR" sz="2000" dirty="0">
                <a:solidFill>
                  <a:srgbClr val="FF0000"/>
                </a:solidFill>
              </a:rPr>
              <a:t> </a:t>
            </a:r>
            <a:endParaRPr lang="tr-TR" sz="2000" dirty="0" smtClean="0">
              <a:solidFill>
                <a:srgbClr val="FF0000"/>
              </a:solidFill>
            </a:endParaRPr>
          </a:p>
          <a:p>
            <a:pPr algn="ctr" fontAlgn="t"/>
            <a:r>
              <a:rPr lang="tr-TR" dirty="0" smtClean="0">
                <a:solidFill>
                  <a:schemeClr val="tx1"/>
                </a:solidFill>
              </a:rPr>
              <a:t>(</a:t>
            </a:r>
            <a:r>
              <a:rPr lang="tr-TR" dirty="0" err="1">
                <a:solidFill>
                  <a:schemeClr val="tx1"/>
                </a:solidFill>
              </a:rPr>
              <a:t>Buhârî</a:t>
            </a:r>
            <a:r>
              <a:rPr lang="tr-TR" dirty="0">
                <a:solidFill>
                  <a:schemeClr val="tx1"/>
                </a:solidFill>
              </a:rPr>
              <a:t>, </a:t>
            </a:r>
            <a:r>
              <a:rPr lang="tr-TR" dirty="0" err="1" smtClean="0">
                <a:solidFill>
                  <a:schemeClr val="tx1"/>
                </a:solidFill>
              </a:rPr>
              <a:t>Cihâd</a:t>
            </a:r>
            <a:r>
              <a:rPr lang="tr-TR" dirty="0" smtClean="0">
                <a:solidFill>
                  <a:schemeClr val="tx1"/>
                </a:solidFill>
              </a:rPr>
              <a:t>, </a:t>
            </a:r>
            <a:r>
              <a:rPr lang="tr-TR" dirty="0">
                <a:solidFill>
                  <a:schemeClr val="tx1"/>
                </a:solidFill>
              </a:rPr>
              <a:t>102; Müslim, </a:t>
            </a:r>
            <a:r>
              <a:rPr lang="tr-TR" dirty="0" err="1" smtClean="0">
                <a:solidFill>
                  <a:schemeClr val="tx1"/>
                </a:solidFill>
              </a:rPr>
              <a:t>Feżâʾilü’ṣ-ṣaḥâbe</a:t>
            </a:r>
            <a:r>
              <a:rPr lang="tr-TR" dirty="0" smtClean="0">
                <a:solidFill>
                  <a:schemeClr val="tx1"/>
                </a:solidFill>
              </a:rPr>
              <a:t>, </a:t>
            </a:r>
            <a:r>
              <a:rPr lang="tr-TR" dirty="0">
                <a:solidFill>
                  <a:schemeClr val="tx1"/>
                </a:solidFill>
              </a:rPr>
              <a:t>34).</a:t>
            </a:r>
          </a:p>
        </p:txBody>
      </p:sp>
    </p:spTree>
    <p:extLst>
      <p:ext uri="{BB962C8B-B14F-4D97-AF65-F5344CB8AC3E}">
        <p14:creationId xmlns:p14="http://schemas.microsoft.com/office/powerpoint/2010/main" val="31629489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6632"/>
            <a:ext cx="8825789" cy="417646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a:solidFill>
                  <a:schemeClr val="tx1"/>
                </a:solidFill>
              </a:rPr>
              <a:t>Peygamberimiz meşhur </a:t>
            </a:r>
            <a:r>
              <a:rPr lang="tr-TR" sz="2400" b="1" u="sng" dirty="0">
                <a:solidFill>
                  <a:schemeClr val="tx1"/>
                </a:solidFill>
              </a:rPr>
              <a:t>veda hutbesinin sonunda</a:t>
            </a:r>
            <a:r>
              <a:rPr lang="tr-TR" sz="2400" dirty="0">
                <a:solidFill>
                  <a:schemeClr val="tx1"/>
                </a:solidFill>
              </a:rPr>
              <a:t> dinleyenlere sordu: </a:t>
            </a:r>
          </a:p>
          <a:p>
            <a:pPr algn="just"/>
            <a:r>
              <a:rPr lang="tr-TR" sz="2400" dirty="0">
                <a:solidFill>
                  <a:schemeClr val="tx1"/>
                </a:solidFill>
              </a:rPr>
              <a:t>—</a:t>
            </a:r>
            <a:r>
              <a:rPr lang="tr-TR" sz="2400" b="1" dirty="0">
                <a:solidFill>
                  <a:srgbClr val="FF0000"/>
                </a:solidFill>
              </a:rPr>
              <a:t>Ey insanlar! Yarın beni sizden soracaklar, ne dersiniz?</a:t>
            </a:r>
            <a:r>
              <a:rPr lang="tr-TR" sz="2400" dirty="0">
                <a:solidFill>
                  <a:srgbClr val="FF0000"/>
                </a:solidFill>
              </a:rPr>
              <a:t> </a:t>
            </a:r>
          </a:p>
          <a:p>
            <a:pPr algn="just"/>
            <a:r>
              <a:rPr lang="tr-TR" sz="2400" dirty="0" err="1">
                <a:solidFill>
                  <a:schemeClr val="tx1"/>
                </a:solidFill>
              </a:rPr>
              <a:t>Ashab</a:t>
            </a:r>
            <a:r>
              <a:rPr lang="tr-TR" sz="2400" dirty="0">
                <a:solidFill>
                  <a:schemeClr val="tx1"/>
                </a:solidFill>
              </a:rPr>
              <a:t>-ı Kiram hep bir ağızdan: </a:t>
            </a:r>
            <a:r>
              <a:rPr lang="tr-TR" sz="2400" dirty="0">
                <a:solidFill>
                  <a:srgbClr val="0A4295"/>
                </a:solidFill>
              </a:rPr>
              <a:t>—</a:t>
            </a:r>
            <a:r>
              <a:rPr lang="tr-TR" sz="2400" b="1" dirty="0">
                <a:solidFill>
                  <a:srgbClr val="0A4295"/>
                </a:solidFill>
              </a:rPr>
              <a:t>Allah’ın emir ve yasaklarını tebliğ ettin, Peygamberlik görevini ifa ettin, bize tavsiyelerde bulundun ve nasihat ettin, diye şahitlik ederiz,</a:t>
            </a:r>
            <a:r>
              <a:rPr lang="tr-TR" sz="2400" dirty="0">
                <a:solidFill>
                  <a:srgbClr val="0A4295"/>
                </a:solidFill>
              </a:rPr>
              <a:t> </a:t>
            </a:r>
            <a:r>
              <a:rPr lang="tr-TR" sz="2400" dirty="0">
                <a:solidFill>
                  <a:schemeClr val="tx1"/>
                </a:solidFill>
              </a:rPr>
              <a:t>dediler. </a:t>
            </a:r>
          </a:p>
          <a:p>
            <a:pPr algn="just"/>
            <a:r>
              <a:rPr lang="tr-TR" sz="2400" dirty="0">
                <a:solidFill>
                  <a:schemeClr val="tx1"/>
                </a:solidFill>
              </a:rPr>
              <a:t>Bunun üzerine Peygamberimiz, mübarek şehadet parmağını göğe doğru kaldırarak sonra da cemaat üzerine çevirip indirerek üç kere: —</a:t>
            </a:r>
            <a:r>
              <a:rPr lang="tr-TR" sz="2400" b="1" dirty="0">
                <a:solidFill>
                  <a:srgbClr val="FF0000"/>
                </a:solidFill>
              </a:rPr>
              <a:t>Şahit ol ya Rab, şahit ol ya Rab, şahit ol ya Rab,</a:t>
            </a:r>
            <a:r>
              <a:rPr lang="tr-TR" sz="2400" dirty="0">
                <a:solidFill>
                  <a:srgbClr val="FF0000"/>
                </a:solidFill>
              </a:rPr>
              <a:t> </a:t>
            </a:r>
            <a:r>
              <a:rPr lang="tr-TR" sz="2400" dirty="0">
                <a:solidFill>
                  <a:schemeClr val="tx1"/>
                </a:solidFill>
              </a:rPr>
              <a:t>dedi. </a:t>
            </a:r>
            <a:endParaRPr lang="tr-TR" sz="2400" dirty="0" smtClean="0">
              <a:solidFill>
                <a:schemeClr val="tx1"/>
              </a:solidFill>
            </a:endParaRPr>
          </a:p>
          <a:p>
            <a:pPr algn="just"/>
            <a:r>
              <a:rPr lang="tr-TR" dirty="0" smtClean="0">
                <a:solidFill>
                  <a:schemeClr val="tx1"/>
                </a:solidFill>
              </a:rPr>
              <a:t>(</a:t>
            </a:r>
            <a:r>
              <a:rPr lang="tr-TR" dirty="0">
                <a:solidFill>
                  <a:schemeClr val="tx1"/>
                </a:solidFill>
              </a:rPr>
              <a:t>Müslim, “Hac”, 19) </a:t>
            </a:r>
          </a:p>
        </p:txBody>
      </p:sp>
    </p:spTree>
    <p:extLst>
      <p:ext uri="{BB962C8B-B14F-4D97-AF65-F5344CB8AC3E}">
        <p14:creationId xmlns:p14="http://schemas.microsoft.com/office/powerpoint/2010/main" val="36644546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Allah </a:t>
            </a:r>
            <a:r>
              <a:rPr lang="tr-TR" sz="2000" dirty="0">
                <a:solidFill>
                  <a:schemeClr val="tx1"/>
                </a:solidFill>
              </a:rPr>
              <a:t>insanı yarattı, muhatap aldı, örnek peygamberler gönderdi, kitabı bıraktı, doğru ve yanlışı bildirdi, irade verdi ve hak batıl ayrımını kendisinden bekledi, sorumlu sensin, ister kazan istersem kaybet imtihandasın dedi, sınırlı bir ömrün sonunda ölüm var dedi, ebedi hayatta cennet ve cehennem olduğunu bildirdi</a:t>
            </a:r>
            <a:r>
              <a:rPr lang="tr-TR" sz="2000" dirty="0" smtClean="0">
                <a:solidFill>
                  <a:schemeClr val="tx1"/>
                </a:solidFill>
              </a:rPr>
              <a:t>.</a:t>
            </a:r>
          </a:p>
          <a:p>
            <a:pPr algn="just"/>
            <a:endParaRPr lang="tr-TR" dirty="0">
              <a:solidFill>
                <a:schemeClr val="tx1"/>
              </a:solidFill>
            </a:endParaRPr>
          </a:p>
          <a:p>
            <a:pPr algn="just"/>
            <a:r>
              <a:rPr lang="tr-TR" sz="2400" b="1" dirty="0">
                <a:solidFill>
                  <a:srgbClr val="7030A0"/>
                </a:solidFill>
              </a:rPr>
              <a:t>Bilmiyordum, anlamadım, ortam bozuktu, şeytan aldattı, herkes yapıyordu, İnsanoğlu bilmiyordu, annem babam öğretmedi, hocaya kızdım, hacıya kızdım, eğitim alamadım, sahipsizdim, bağımlıydım gibi </a:t>
            </a:r>
            <a:r>
              <a:rPr lang="tr-TR" sz="2400" b="1" dirty="0" err="1">
                <a:solidFill>
                  <a:srgbClr val="7030A0"/>
                </a:solidFill>
              </a:rPr>
              <a:t>keşkelerimizden</a:t>
            </a:r>
            <a:r>
              <a:rPr lang="tr-TR" sz="2400" b="1" dirty="0">
                <a:solidFill>
                  <a:srgbClr val="7030A0"/>
                </a:solidFill>
              </a:rPr>
              <a:t> sıyrılmamız gerekir. </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a:solidFill>
                  <a:schemeClr val="tx1"/>
                </a:solidFill>
              </a:rPr>
              <a:t>MAZERETLER ARTIK ORTADAN KALKTI </a:t>
            </a:r>
            <a:endParaRPr lang="tr-TR" sz="4000" dirty="0">
              <a:solidFill>
                <a:schemeClr val="tx1"/>
              </a:solidFill>
            </a:endParaRPr>
          </a:p>
        </p:txBody>
      </p:sp>
    </p:spTree>
    <p:extLst>
      <p:ext uri="{BB962C8B-B14F-4D97-AF65-F5344CB8AC3E}">
        <p14:creationId xmlns:p14="http://schemas.microsoft.com/office/powerpoint/2010/main" val="38192754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692696"/>
            <a:ext cx="9001000" cy="453650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FF0000"/>
                </a:solidFill>
                <a:effectLst/>
                <a:uLnTx/>
                <a:uFillTx/>
                <a:latin typeface="Calibri"/>
                <a:ea typeface="+mn-ea"/>
                <a:cs typeface="+mn-cs"/>
              </a:rPr>
              <a:t>toprak olsaydım!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كنت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ترابا</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7030A0"/>
                </a:solidFill>
                <a:effectLst/>
                <a:uLnTx/>
                <a:uFillTx/>
                <a:latin typeface="Calibri"/>
                <a:ea typeface="+mn-ea"/>
                <a:cs typeface="+mn-cs"/>
              </a:rPr>
              <a:t>bu hayatım için bir şeyler gönderseydim</a:t>
            </a:r>
            <a:r>
              <a:rPr kumimoji="0" lang="tr-TR" sz="2400" b="0" i="0" u="none" strike="noStrike" kern="1200" cap="none" spc="0" normalizeH="0" baseline="0" noProof="0" dirty="0" smtClean="0">
                <a:ln>
                  <a:noFill/>
                </a:ln>
                <a:solidFill>
                  <a:srgbClr val="7030A0"/>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قدمت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لحياتي</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002060"/>
                </a:solidFill>
                <a:effectLst/>
                <a:uLnTx/>
                <a:uFillTx/>
                <a:latin typeface="Calibri"/>
                <a:ea typeface="+mn-ea"/>
                <a:cs typeface="+mn-cs"/>
              </a:rPr>
              <a:t>kitabım (amel defterim) verilmeseydi</a:t>
            </a:r>
            <a:r>
              <a:rPr kumimoji="0" lang="tr-TR" sz="2400" b="0" i="0" u="none" strike="noStrike" kern="1200" cap="none" spc="0" normalizeH="0" baseline="0" noProof="0" dirty="0" smtClean="0">
                <a:ln>
                  <a:noFill/>
                </a:ln>
                <a:solidFill>
                  <a:srgbClr val="002060"/>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لم أوت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كتابيه</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F79646">
                    <a:lumMod val="50000"/>
                  </a:srgbClr>
                </a:solidFill>
                <a:effectLst/>
                <a:uLnTx/>
                <a:uFillTx/>
                <a:latin typeface="Calibri"/>
                <a:ea typeface="+mn-ea"/>
                <a:cs typeface="+mn-cs"/>
              </a:rPr>
              <a:t>falancayı dost edinmeseydim</a:t>
            </a:r>
            <a:r>
              <a:rPr kumimoji="0" lang="tr-TR" sz="2400" b="0" i="0" u="none" strike="noStrike" kern="1200" cap="none" spc="0" normalizeH="0" baseline="0" noProof="0" dirty="0" smtClean="0">
                <a:ln>
                  <a:noFill/>
                </a:ln>
                <a:solidFill>
                  <a:srgbClr val="F79646">
                    <a:lumMod val="50000"/>
                  </a:srgbClr>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لم أتخذ فلانا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خليلا</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0070C0"/>
                </a:solidFill>
                <a:effectLst/>
                <a:uLnTx/>
                <a:uFillTx/>
                <a:latin typeface="Calibri"/>
                <a:ea typeface="+mn-ea"/>
                <a:cs typeface="+mn-cs"/>
              </a:rPr>
              <a:t>Allah’a ve </a:t>
            </a:r>
            <a:r>
              <a:rPr kumimoji="0" lang="tr-TR" sz="2400" b="0" i="0" u="none" strike="noStrike" kern="1200" cap="none" spc="0" normalizeH="0" baseline="0" noProof="0" dirty="0" err="1">
                <a:ln>
                  <a:noFill/>
                </a:ln>
                <a:solidFill>
                  <a:srgbClr val="0070C0"/>
                </a:solidFill>
                <a:effectLst/>
                <a:uLnTx/>
                <a:uFillTx/>
                <a:latin typeface="Calibri"/>
                <a:ea typeface="+mn-ea"/>
                <a:cs typeface="+mn-cs"/>
              </a:rPr>
              <a:t>rasule</a:t>
            </a:r>
            <a:r>
              <a:rPr kumimoji="0" lang="tr-TR" sz="2400" b="0" i="0" u="none" strike="noStrike" kern="1200" cap="none" spc="0" normalizeH="0" baseline="0" noProof="0" dirty="0">
                <a:ln>
                  <a:noFill/>
                </a:ln>
                <a:solidFill>
                  <a:srgbClr val="0070C0"/>
                </a:solidFill>
                <a:effectLst/>
                <a:uLnTx/>
                <a:uFillTx/>
                <a:latin typeface="Calibri"/>
                <a:ea typeface="+mn-ea"/>
                <a:cs typeface="+mn-cs"/>
              </a:rPr>
              <a:t> itaat etseydik</a:t>
            </a:r>
            <a:r>
              <a:rPr kumimoji="0" lang="tr-TR" sz="2400" b="0" i="0" u="none" strike="noStrike" kern="1200" cap="none" spc="0" normalizeH="0" baseline="0" noProof="0" dirty="0" smtClean="0">
                <a:ln>
                  <a:noFill/>
                </a:ln>
                <a:solidFill>
                  <a:srgbClr val="0070C0"/>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ليتنا اطعنا الله و اطعنا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الرسولا</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err="1">
                <a:ln>
                  <a:noFill/>
                </a:ln>
                <a:solidFill>
                  <a:srgbClr val="FF0000"/>
                </a:solidFill>
                <a:effectLst/>
                <a:uLnTx/>
                <a:uFillTx/>
                <a:latin typeface="Calibri"/>
                <a:ea typeface="+mn-ea"/>
                <a:cs typeface="+mn-cs"/>
              </a:rPr>
              <a:t>Rasulle</a:t>
            </a:r>
            <a:r>
              <a:rPr kumimoji="0" lang="tr-TR" sz="2400" b="0" i="0" u="none" strike="noStrike" kern="1200" cap="none" spc="0" normalizeH="0" baseline="0" noProof="0" dirty="0">
                <a:ln>
                  <a:noFill/>
                </a:ln>
                <a:solidFill>
                  <a:srgbClr val="FF0000"/>
                </a:solidFill>
                <a:effectLst/>
                <a:uLnTx/>
                <a:uFillTx/>
                <a:latin typeface="Calibri"/>
                <a:ea typeface="+mn-ea"/>
                <a:cs typeface="+mn-cs"/>
              </a:rPr>
              <a:t> beraber yol alsaydım</a:t>
            </a:r>
            <a:r>
              <a:rPr kumimoji="0" lang="tr-TR" sz="2400" b="0" i="0" u="none" strike="noStrike" kern="1200" cap="none" spc="0" normalizeH="0" baseline="0" noProof="0" dirty="0" smtClean="0">
                <a:ln>
                  <a:noFill/>
                </a:ln>
                <a:solidFill>
                  <a:srgbClr val="FF0000"/>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اتخذت مع الرسول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سبيلا</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Keşke</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a:ln>
                  <a:noFill/>
                </a:ln>
                <a:solidFill>
                  <a:srgbClr val="7030A0"/>
                </a:solidFill>
                <a:effectLst/>
                <a:uLnTx/>
                <a:uFillTx/>
                <a:latin typeface="Calibri"/>
                <a:ea typeface="+mn-ea"/>
                <a:cs typeface="+mn-cs"/>
              </a:rPr>
              <a:t>onlarla beraber olsaydım da büyük bir başarı kazansaydım</a:t>
            </a:r>
            <a:r>
              <a:rPr kumimoji="0" lang="tr-TR" sz="2400" b="0" i="0" u="none" strike="noStrike" kern="1200" cap="none" spc="0" normalizeH="0" baseline="0" noProof="0" dirty="0" smtClean="0">
                <a:ln>
                  <a:noFill/>
                </a:ln>
                <a:solidFill>
                  <a:srgbClr val="7030A0"/>
                </a:solidFill>
                <a:effectLst/>
                <a:uLnTx/>
                <a:uFillTx/>
                <a:latin typeface="Calibri"/>
                <a:ea typeface="+mn-ea"/>
                <a:cs typeface="+mn-cs"/>
              </a:rPr>
              <a:t>! </a:t>
            </a:r>
            <a:r>
              <a:rPr kumimoji="0" lang="ar-SA" sz="2400" b="0"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يا </a:t>
            </a:r>
            <a:r>
              <a:rPr kumimoji="0" lang="ar-S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ليتني كنت معهم فأفوز فوزا عظيما</a:t>
            </a:r>
            <a:r>
              <a:rPr kumimoji="0" lang="tr-TR" sz="2400" b="0" i="0" u="none" strike="noStrike" kern="1200" cap="none" spc="0" normalizeH="0" baseline="0" noProof="0" dirty="0">
                <a:ln>
                  <a:noFill/>
                </a:ln>
                <a:solidFill>
                  <a:prstClr val="black"/>
                </a:solidFill>
                <a:effectLst/>
                <a:uLnTx/>
                <a:uFillTx/>
                <a:latin typeface="Calibri"/>
                <a:ea typeface="+mn-ea"/>
                <a:cs typeface="+mn-cs"/>
              </a:rPr>
              <a:t/>
            </a:r>
            <a:br>
              <a:rPr kumimoji="0" lang="tr-TR" sz="2400" b="0" i="0" u="none" strike="noStrike" kern="1200" cap="none" spc="0" normalizeH="0" baseline="0" noProof="0" dirty="0">
                <a:ln>
                  <a:noFill/>
                </a:ln>
                <a:solidFill>
                  <a:prstClr val="black"/>
                </a:solidFill>
                <a:effectLst/>
                <a:uLnTx/>
                <a:uFillTx/>
                <a:latin typeface="Calibri"/>
                <a:ea typeface="+mn-ea"/>
                <a:cs typeface="+mn-cs"/>
              </a:rPr>
            </a:b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Bunların </a:t>
            </a:r>
            <a:r>
              <a:rPr kumimoji="0" lang="tr-TR" sz="2400" b="0" i="0" u="none" strike="noStrike" kern="1200" cap="none" spc="0" normalizeH="0" baseline="0" noProof="0" dirty="0">
                <a:ln>
                  <a:noFill/>
                </a:ln>
                <a:solidFill>
                  <a:prstClr val="black"/>
                </a:solidFill>
                <a:effectLst/>
                <a:uLnTx/>
                <a:uFillTx/>
                <a:latin typeface="Calibri"/>
                <a:ea typeface="+mn-ea"/>
                <a:cs typeface="+mn-cs"/>
              </a:rPr>
              <a:t>tamamı, şu an bizim için mümkün olan, </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Kuran-ı Kerimde ifade edilen </a:t>
            </a:r>
            <a:r>
              <a:rPr kumimoji="0" lang="tr-TR" sz="2400" b="1" i="0" u="none" strike="noStrike" kern="1200" cap="none" spc="0" normalizeH="0" baseline="0" noProof="0" dirty="0" smtClean="0">
                <a:ln>
                  <a:noFill/>
                </a:ln>
                <a:solidFill>
                  <a:prstClr val="black"/>
                </a:solidFill>
                <a:effectLst/>
                <a:uLnTx/>
                <a:uFillTx/>
                <a:latin typeface="Calibri"/>
                <a:ea typeface="+mn-ea"/>
                <a:cs typeface="+mn-cs"/>
              </a:rPr>
              <a:t>ölülerin </a:t>
            </a:r>
            <a:r>
              <a:rPr kumimoji="0" lang="tr-TR" sz="2400" b="1" i="0" u="none" strike="noStrike" kern="1200" cap="none" spc="0" normalizeH="0" baseline="0" noProof="0" dirty="0">
                <a:ln>
                  <a:noFill/>
                </a:ln>
                <a:solidFill>
                  <a:prstClr val="black"/>
                </a:solidFill>
                <a:effectLst/>
                <a:uLnTx/>
                <a:uFillTx/>
                <a:latin typeface="Calibri"/>
                <a:ea typeface="+mn-ea"/>
                <a:cs typeface="+mn-cs"/>
              </a:rPr>
              <a:t>temennileridir.</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Yarın Mahşer meydanında </a:t>
            </a:r>
            <a:r>
              <a:rPr kumimoji="0" lang="tr-TR" sz="2400" b="0" i="0" u="none" strike="noStrike" kern="1200" cap="none" spc="0" normalizeH="0" baseline="0" noProof="0" dirty="0">
                <a:ln>
                  <a:noFill/>
                </a:ln>
                <a:solidFill>
                  <a:prstClr val="black"/>
                </a:solidFill>
                <a:effectLst/>
                <a:uLnTx/>
                <a:uFillTx/>
                <a:latin typeface="Calibri"/>
                <a:ea typeface="+mn-ea"/>
                <a:cs typeface="+mn-cs"/>
              </a:rPr>
              <a:t>b</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unları </a:t>
            </a:r>
            <a:r>
              <a:rPr kumimoji="0" lang="tr-TR" sz="2400" b="0" i="0" u="none" strike="noStrike" kern="1200" cap="none" spc="0" normalizeH="0" baseline="0" noProof="0" dirty="0">
                <a:ln>
                  <a:noFill/>
                </a:ln>
                <a:solidFill>
                  <a:prstClr val="black"/>
                </a:solidFill>
                <a:effectLst/>
                <a:uLnTx/>
                <a:uFillTx/>
                <a:latin typeface="Calibri"/>
                <a:ea typeface="+mn-ea"/>
                <a:cs typeface="+mn-cs"/>
              </a:rPr>
              <a:t>dememek için</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 bugün üzerimize düşeni hakkıyla yerine getirelim.</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AHİRETTE </a:t>
            </a:r>
            <a:r>
              <a:rPr kumimoji="0" lang="tr-TR"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mn-ea"/>
                <a:cs typeface="+mn-cs"/>
              </a:rPr>
              <a:t>«KEŞKE» </a:t>
            </a:r>
            <a:r>
              <a:rPr kumimoji="0" lang="tr-TR"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DEMEMEK İÇİN</a:t>
            </a:r>
            <a:endParaRPr kumimoji="0" lang="tr-TR"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7434667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1124744"/>
            <a:ext cx="9001000" cy="56886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800" b="0" i="0" u="none" strike="noStrike" kern="1200" cap="none" spc="0" normalizeH="0" baseline="0" noProof="0" dirty="0" smtClean="0">
                <a:ln>
                  <a:noFill/>
                </a:ln>
                <a:solidFill>
                  <a:prstClr val="black"/>
                </a:solidFill>
                <a:effectLst/>
                <a:uLnTx/>
                <a:uFillTx/>
                <a:latin typeface="Calibri"/>
                <a:ea typeface="+mn-ea"/>
                <a:cs typeface="Emine" panose="03020400000000000000" pitchFamily="66" charset="-78"/>
              </a:rPr>
              <a:t>حَتّٰى </a:t>
            </a:r>
            <a:r>
              <a:rPr kumimoji="0" lang="ar-AE" sz="28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rPr>
              <a:t>اِذَا مَا جَاؤُهَا شَهِدَ عَلَيْهِمْ سَمْعُهُمْ وَاَبْصَارُهُمْ وَجُلُودُهُمْ بِمَا كَانُوا </a:t>
            </a:r>
            <a:r>
              <a:rPr kumimoji="0" lang="ar-AE" sz="2800" b="0" i="0" u="none" strike="noStrike" kern="1200" cap="none" spc="0" normalizeH="0" baseline="0" noProof="0" dirty="0" smtClean="0">
                <a:ln>
                  <a:noFill/>
                </a:ln>
                <a:solidFill>
                  <a:prstClr val="black"/>
                </a:solidFill>
                <a:effectLst/>
                <a:uLnTx/>
                <a:uFillTx/>
                <a:latin typeface="Calibri"/>
                <a:ea typeface="+mn-ea"/>
                <a:cs typeface="Emine" panose="03020400000000000000" pitchFamily="66" charset="-78"/>
              </a:rPr>
              <a:t>يَعْمَلُونَ</a:t>
            </a:r>
            <a:endParaRPr kumimoji="0" lang="tr-TR" sz="2800" b="0" i="0" u="none" strike="noStrike" kern="1200" cap="none" spc="0" normalizeH="0" baseline="0" noProof="0" dirty="0" smtClean="0">
              <a:ln>
                <a:noFill/>
              </a:ln>
              <a:solidFill>
                <a:prstClr val="black"/>
              </a:solidFill>
              <a:effectLst/>
              <a:uLnTx/>
              <a:uFillTx/>
              <a:latin typeface="Calibri"/>
              <a:ea typeface="+mn-ea"/>
              <a:cs typeface="Emine" panose="03020400000000000000" pitchFamily="66"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«Nihayet </a:t>
            </a:r>
            <a:r>
              <a:rPr kumimoji="0" lang="tr-TR" sz="2400" b="0" i="0" u="none" strike="noStrike" kern="1200" cap="none" spc="0" normalizeH="0" baseline="0" noProof="0" dirty="0">
                <a:ln>
                  <a:noFill/>
                </a:ln>
                <a:solidFill>
                  <a:prstClr val="black"/>
                </a:solidFill>
                <a:effectLst/>
                <a:uLnTx/>
                <a:uFillTx/>
                <a:latin typeface="Calibri"/>
                <a:ea typeface="+mn-ea"/>
                <a:cs typeface="+mn-cs"/>
              </a:rPr>
              <a:t>cehenneme vardıklarında, kulakları, gözleri ve derileri, yapmış oldukları işler hakkında, kendileri aleyhine şahitlik ederler</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24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600" b="0" i="0" u="none" strike="noStrike" kern="1200" cap="none" spc="0" normalizeH="0" baseline="0" noProof="0" dirty="0" err="1" smtClean="0">
                <a:ln>
                  <a:noFill/>
                </a:ln>
                <a:solidFill>
                  <a:prstClr val="black"/>
                </a:solidFill>
                <a:effectLst/>
                <a:uLnTx/>
                <a:uFillTx/>
                <a:latin typeface="Calibri"/>
                <a:ea typeface="+mn-ea"/>
                <a:cs typeface="+mn-cs"/>
              </a:rPr>
              <a:t>Fussilet</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600" b="0" i="0" u="none" strike="noStrike" kern="1200" cap="none" spc="0" normalizeH="0" baseline="0" noProof="0" dirty="0">
                <a:ln>
                  <a:noFill/>
                </a:ln>
                <a:solidFill>
                  <a:prstClr val="black"/>
                </a:solidFill>
                <a:effectLst/>
                <a:uLnTx/>
                <a:uFillTx/>
                <a:latin typeface="Calibri"/>
                <a:ea typeface="+mn-ea"/>
                <a:cs typeface="+mn-cs"/>
              </a:rPr>
              <a:t>Suresi - Ayet </a:t>
            </a:r>
            <a:r>
              <a:rPr kumimoji="0" lang="tr-TR" sz="1600" b="0" i="0" u="none" strike="noStrike" kern="1200" cap="none" spc="0" normalizeH="0" baseline="0" noProof="0" dirty="0" smtClean="0">
                <a:ln>
                  <a:noFill/>
                </a:ln>
                <a:solidFill>
                  <a:prstClr val="black"/>
                </a:solidFill>
                <a:effectLst/>
                <a:uLnTx/>
                <a:uFillTx/>
                <a:latin typeface="Calibri"/>
                <a:ea typeface="+mn-ea"/>
                <a:cs typeface="+mn-cs"/>
              </a:rPr>
              <a:t>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8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rPr>
              <a:t>وَقَالُوا لِجُلُودِهِمْ لِمَ شَهِدْتُمْ عَلَيْنَا قَالُوا اَنْطَقَنَا اللّٰهُ الَّذى اَنْطَقَ كُلَّ شَیءٍ وَهُوَ خَلَقَكُمْ اَوَّلَ مَرَّةٍ وَاِلَيْهِ تُرْجَعُونَ </a:t>
            </a:r>
            <a:endParaRPr kumimoji="0" lang="tr-TR" sz="28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Onlar </a:t>
            </a:r>
            <a:r>
              <a:rPr kumimoji="0" lang="tr-TR" sz="2400" b="0" i="0" u="none" strike="noStrike" kern="1200" cap="none" spc="0" normalizeH="0" baseline="0" noProof="0" dirty="0">
                <a:ln>
                  <a:noFill/>
                </a:ln>
                <a:solidFill>
                  <a:prstClr val="black"/>
                </a:solidFill>
                <a:effectLst/>
                <a:uLnTx/>
                <a:uFillTx/>
                <a:latin typeface="Calibri"/>
                <a:ea typeface="+mn-ea"/>
                <a:cs typeface="+mn-cs"/>
              </a:rPr>
              <a:t>derilerine, "Niçin aleyhimize şâhitlik ettiniz?" derler. Derileri de der ki; "Bizi her şeyi konuşturan Allah konuşturdu. İlk defa sizi O yaratmıştı ve yine yalnızca O'na döndürülüyorsunuz</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200" b="1" i="0" u="none" strike="noStrike" kern="1200" cap="none" spc="0" normalizeH="0" baseline="0" noProof="0" dirty="0" err="1" smtClean="0">
                <a:ln>
                  <a:noFill/>
                </a:ln>
                <a:solidFill>
                  <a:prstClr val="black"/>
                </a:solidFill>
                <a:effectLst/>
                <a:uLnTx/>
                <a:uFillTx/>
                <a:latin typeface="Calibri"/>
                <a:ea typeface="+mn-ea"/>
                <a:cs typeface="+mn-cs"/>
              </a:rPr>
              <a:t>Fussilet</a:t>
            </a:r>
            <a:r>
              <a:rPr kumimoji="0" lang="tr-TR" sz="12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1200" b="1" i="0" u="none" strike="noStrike" kern="1200" cap="none" spc="0" normalizeH="0" baseline="0" noProof="0" dirty="0">
                <a:ln>
                  <a:noFill/>
                </a:ln>
                <a:solidFill>
                  <a:prstClr val="black"/>
                </a:solidFill>
                <a:effectLst/>
                <a:uLnTx/>
                <a:uFillTx/>
                <a:latin typeface="Calibri"/>
                <a:ea typeface="+mn-ea"/>
                <a:cs typeface="+mn-cs"/>
              </a:rPr>
              <a:t>Suresi - Ayet 21 </a:t>
            </a:r>
            <a:endParaRPr kumimoji="0" lang="tr-TR" sz="12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2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rPr>
              <a:t>يَوْمَ تَشْهَدُ عَلَيْهِمْ اَلْسِنَتُهُمْ وَاَيْديهِمْ وَاَرْجُلُهُمْ بِمَا كَانُوا يَعْمَلُونَ </a:t>
            </a:r>
            <a:endParaRPr kumimoji="0" lang="tr-TR" sz="3200" b="0" i="0" u="none" strike="noStrike" kern="1200" cap="none" spc="0" normalizeH="0" baseline="0" noProof="0" dirty="0">
              <a:ln>
                <a:noFill/>
              </a:ln>
              <a:solidFill>
                <a:prstClr val="black"/>
              </a:solidFill>
              <a:effectLst/>
              <a:uLnTx/>
              <a:uFillTx/>
              <a:latin typeface="Calibri"/>
              <a:ea typeface="+mn-ea"/>
              <a:cs typeface="Emine" panose="03020400000000000000" pitchFamily="66" charset="-7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 İşlemiş oldukları günahtan dolayı dillerinin, ellerinin ve ayaklarının kendi aleyhlerine şahitlik edecekleri günde onlara çok büyük bir azap vardır.» </a:t>
            </a:r>
            <a:r>
              <a:rPr kumimoji="0" lang="tr-TR" sz="1200" b="0" i="0" u="none" strike="noStrike" kern="1200" cap="none" spc="0" normalizeH="0" baseline="0" noProof="0" dirty="0">
                <a:ln>
                  <a:noFill/>
                </a:ln>
                <a:solidFill>
                  <a:prstClr val="black"/>
                </a:solidFill>
                <a:effectLst/>
                <a:uLnTx/>
                <a:uFillTx/>
                <a:latin typeface="Calibri"/>
                <a:ea typeface="+mn-ea"/>
                <a:cs typeface="+mn-cs"/>
              </a:rPr>
              <a:t>(Nur Suresi - Ayet 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AHİRETTE </a:t>
            </a:r>
            <a:r>
              <a:rPr kumimoji="0" lang="tr-TR"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«KEŞKE» </a:t>
            </a:r>
            <a:r>
              <a:rPr kumimoji="0" lang="tr-TR"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DEMEMEK İÇİN</a:t>
            </a:r>
            <a:endParaRPr kumimoji="0" lang="tr-TR"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4267776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ANLIKTAN AYDINLIĞA AÇILAN KAP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1633" cy="6862620"/>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35496" y="1124744"/>
            <a:ext cx="900100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HA GAYRET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MEVLANIN İZNİ İLE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NİCELERİ BU KAPIDAN GELİP GEÇTİLER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prstClr val="white"/>
                </a:solidFill>
                <a:effectLst/>
                <a:uLnTx/>
                <a:uFillTx/>
                <a:latin typeface="Calibri"/>
                <a:ea typeface="+mn-ea"/>
                <a:cs typeface="+mn-cs"/>
              </a:rPr>
              <a:t>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FUDAYL BİN İYAZ,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BİŞR-İ HAFİ, </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MALCOLM X</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MUHAMMED ALİ</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YUSUF İSLAM</a:t>
            </a:r>
          </a:p>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1" i="0" u="none" strike="noStrike" kern="1200" cap="none" spc="0" normalizeH="0" baseline="0" noProof="0" dirty="0" smtClean="0">
                <a:ln>
                  <a:noFill/>
                </a:ln>
                <a:solidFill>
                  <a:srgbClr val="FFFF00"/>
                </a:solidFill>
                <a:effectLst/>
                <a:uLnTx/>
                <a:uFillTx/>
                <a:latin typeface="Calibri"/>
                <a:ea typeface="+mn-ea"/>
                <a:cs typeface="+mn-cs"/>
              </a:rPr>
              <a:t>…………………….</a:t>
            </a:r>
            <a:endParaRPr kumimoji="0" lang="tr-TR" sz="2800" b="1" i="0" u="none" strike="noStrike" kern="1200" cap="none" spc="0" normalizeH="0" baseline="0" noProof="0" dirty="0">
              <a:ln>
                <a:noFill/>
              </a:ln>
              <a:solidFill>
                <a:srgbClr val="FFFF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72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SENDE GEÇEBİLİRSİN!</a:t>
            </a:r>
            <a:endParaRPr kumimoji="0" lang="tr-TR" sz="2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4"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TEVBE KAPISI HER AN HERKES İÇİN AÇIK</a:t>
            </a:r>
            <a:endParaRPr kumimoji="0" lang="tr-T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Slayt Numarası Yer Tutucus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598B6-E550-4A30-BBD7-AC578A58E91F}"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Dikdörtgen 6"/>
          <p:cNvSpPr/>
          <p:nvPr/>
        </p:nvSpPr>
        <p:spPr>
          <a:xfrm rot="19118037">
            <a:off x="3045795" y="2452077"/>
            <a:ext cx="6419518" cy="169387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HATAYA DÜŞME,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EĞER GÜNAHA DÜŞERSEN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MUTLAKA KURTULUŞU ARA</a:t>
            </a:r>
            <a:endParaRPr kumimoji="0" lang="tr-T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7720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593304"/>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t"/>
            <a:r>
              <a:rPr lang="tr-TR" sz="2000" b="1" dirty="0" err="1">
                <a:solidFill>
                  <a:schemeClr val="tx1"/>
                </a:solidFill>
              </a:rPr>
              <a:t>Da‘vet</a:t>
            </a:r>
            <a:r>
              <a:rPr lang="tr-TR" sz="2000" b="1" dirty="0">
                <a:solidFill>
                  <a:schemeClr val="tx1"/>
                </a:solidFill>
              </a:rPr>
              <a:t> faaliyetinde âlimlere, tüccarlara, </a:t>
            </a:r>
            <a:r>
              <a:rPr lang="tr-TR" sz="2000" b="1" dirty="0" err="1">
                <a:solidFill>
                  <a:schemeClr val="tx1"/>
                </a:solidFill>
              </a:rPr>
              <a:t>sûfîlere</a:t>
            </a:r>
            <a:r>
              <a:rPr lang="tr-TR" sz="2000" b="1" dirty="0">
                <a:solidFill>
                  <a:schemeClr val="tx1"/>
                </a:solidFill>
              </a:rPr>
              <a:t>, hacılara ve yabancılar eline düşen Müslüman esirlere bakarak iman eden, İslam ile buluşan nice insan ve toplumlar olduğu bir gerçektir.</a:t>
            </a:r>
            <a:r>
              <a:rPr lang="tr-TR" sz="2000" dirty="0">
                <a:solidFill>
                  <a:schemeClr val="tx1"/>
                </a:solidFill>
              </a:rPr>
              <a:t> Günümüzde davet faaliyetlerinde eğitim, kültür, sanat ve sporun etkisinden de söz etmek mümkündür</a:t>
            </a:r>
            <a:r>
              <a:rPr lang="tr-TR" sz="2000" dirty="0" smtClean="0">
                <a:solidFill>
                  <a:schemeClr val="tx1"/>
                </a:solidFill>
              </a:rPr>
              <a:t>.</a:t>
            </a:r>
          </a:p>
          <a:p>
            <a:pPr algn="just" fontAlgn="t"/>
            <a:endParaRPr lang="tr-TR" dirty="0">
              <a:solidFill>
                <a:schemeClr val="tx1"/>
              </a:solidFill>
            </a:endParaRPr>
          </a:p>
          <a:p>
            <a:pPr marL="285750" lvl="0" indent="-285750" algn="just" fontAlgn="t">
              <a:buFont typeface="Arial" panose="020B0604020202020204" pitchFamily="34" charset="0"/>
              <a:buChar char="•"/>
            </a:pPr>
            <a:r>
              <a:rPr lang="tr-TR" sz="2400" dirty="0">
                <a:solidFill>
                  <a:schemeClr val="tx1"/>
                </a:solidFill>
              </a:rPr>
              <a:t>Bize düşen öncelikle </a:t>
            </a:r>
            <a:r>
              <a:rPr lang="tr-TR" sz="2400" b="1" dirty="0">
                <a:solidFill>
                  <a:srgbClr val="FF0000"/>
                </a:solidFill>
              </a:rPr>
              <a:t>dinimizi doğru bir şekilde öğrenmek</a:t>
            </a:r>
            <a:r>
              <a:rPr lang="tr-TR" sz="2400" dirty="0">
                <a:solidFill>
                  <a:schemeClr val="tx1"/>
                </a:solidFill>
              </a:rPr>
              <a:t>tir. </a:t>
            </a:r>
          </a:p>
          <a:p>
            <a:pPr marL="285750" lvl="0" indent="-285750" algn="just" fontAlgn="t">
              <a:buFont typeface="Arial" panose="020B0604020202020204" pitchFamily="34" charset="0"/>
              <a:buChar char="•"/>
            </a:pPr>
            <a:r>
              <a:rPr lang="tr-TR" sz="2400" dirty="0">
                <a:solidFill>
                  <a:schemeClr val="tx1"/>
                </a:solidFill>
              </a:rPr>
              <a:t>İkinci olarak </a:t>
            </a:r>
            <a:r>
              <a:rPr lang="tr-TR" sz="2400" b="1" dirty="0" smtClean="0">
                <a:solidFill>
                  <a:srgbClr val="FF0000"/>
                </a:solidFill>
              </a:rPr>
              <a:t>ifrat </a:t>
            </a:r>
            <a:r>
              <a:rPr lang="tr-TR" sz="2400" b="1" dirty="0">
                <a:solidFill>
                  <a:srgbClr val="FF0000"/>
                </a:solidFill>
              </a:rPr>
              <a:t>ve tefritten kaçınarak yaşamak</a:t>
            </a:r>
            <a:r>
              <a:rPr lang="tr-TR" sz="2400" dirty="0">
                <a:solidFill>
                  <a:schemeClr val="tx1"/>
                </a:solidFill>
              </a:rPr>
              <a:t>tır. </a:t>
            </a:r>
          </a:p>
          <a:p>
            <a:pPr marL="285750" lvl="0" indent="-285750" algn="just" fontAlgn="t">
              <a:buFont typeface="Arial" panose="020B0604020202020204" pitchFamily="34" charset="0"/>
              <a:buChar char="•"/>
            </a:pPr>
            <a:r>
              <a:rPr lang="tr-TR" sz="2400" dirty="0">
                <a:solidFill>
                  <a:schemeClr val="tx1"/>
                </a:solidFill>
              </a:rPr>
              <a:t>Üçüncü olarak </a:t>
            </a:r>
            <a:r>
              <a:rPr lang="tr-TR" sz="2400" b="1" dirty="0">
                <a:solidFill>
                  <a:srgbClr val="FF0000"/>
                </a:solidFill>
              </a:rPr>
              <a:t>örnek olmak </a:t>
            </a:r>
            <a:r>
              <a:rPr lang="tr-TR" sz="2400" dirty="0">
                <a:solidFill>
                  <a:schemeClr val="tx1"/>
                </a:solidFill>
              </a:rPr>
              <a:t>ve </a:t>
            </a:r>
            <a:r>
              <a:rPr lang="tr-TR" sz="2400" dirty="0" smtClean="0">
                <a:solidFill>
                  <a:schemeClr val="tx1"/>
                </a:solidFill>
              </a:rPr>
              <a:t>etrafımıza </a:t>
            </a:r>
            <a:r>
              <a:rPr lang="tr-TR" sz="2400" b="1" dirty="0">
                <a:solidFill>
                  <a:srgbClr val="FF0000"/>
                </a:solidFill>
              </a:rPr>
              <a:t>güzellikleri yaymak</a:t>
            </a:r>
            <a:r>
              <a:rPr lang="tr-TR" sz="2400" dirty="0">
                <a:solidFill>
                  <a:schemeClr val="tx1"/>
                </a:solidFill>
              </a:rPr>
              <a:t>tır. </a:t>
            </a:r>
          </a:p>
        </p:txBody>
      </p:sp>
      <p:sp>
        <p:nvSpPr>
          <p:cNvPr id="3" name="Dikdörtgen 2"/>
          <p:cNvSpPr/>
          <p:nvPr/>
        </p:nvSpPr>
        <p:spPr>
          <a:xfrm>
            <a:off x="0" y="44624"/>
            <a:ext cx="9144000"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chemeClr val="tx1"/>
                </a:solidFill>
              </a:rPr>
              <a:t>ŞİMDİ SIRA BİZDE…</a:t>
            </a:r>
            <a:endParaRPr lang="tr-TR" sz="4000" dirty="0">
              <a:solidFill>
                <a:schemeClr val="tx1"/>
              </a:solidFill>
            </a:endParaRPr>
          </a:p>
        </p:txBody>
      </p:sp>
    </p:spTree>
    <p:extLst>
      <p:ext uri="{BB962C8B-B14F-4D97-AF65-F5344CB8AC3E}">
        <p14:creationId xmlns:p14="http://schemas.microsoft.com/office/powerpoint/2010/main" val="16367949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432048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000" b="1" dirty="0">
                <a:solidFill>
                  <a:schemeClr val="tx1"/>
                </a:solidFill>
              </a:rPr>
              <a:t>GELİN HEP BİRLİKTE SÖZ VERELİM;</a:t>
            </a:r>
          </a:p>
          <a:p>
            <a:pPr marL="285750" indent="-285750">
              <a:buFont typeface="Arial" panose="020B0604020202020204" pitchFamily="34" charset="0"/>
              <a:buChar char="•"/>
            </a:pPr>
            <a:r>
              <a:rPr lang="tr-TR" sz="2000" dirty="0" smtClean="0">
                <a:solidFill>
                  <a:schemeClr val="tx1"/>
                </a:solidFill>
              </a:rPr>
              <a:t>Allah’a</a:t>
            </a:r>
            <a:r>
              <a:rPr lang="tr-TR" sz="2000" dirty="0">
                <a:solidFill>
                  <a:schemeClr val="tx1"/>
                </a:solidFill>
              </a:rPr>
              <a:t>, Peygambere, </a:t>
            </a:r>
            <a:r>
              <a:rPr lang="tr-TR" sz="2000" dirty="0" smtClean="0">
                <a:solidFill>
                  <a:schemeClr val="tx1"/>
                </a:solidFill>
              </a:rPr>
              <a:t>Kitaba İmanımda </a:t>
            </a:r>
            <a:r>
              <a:rPr lang="tr-TR" sz="2000" dirty="0">
                <a:solidFill>
                  <a:schemeClr val="tx1"/>
                </a:solidFill>
              </a:rPr>
              <a:t>sabit duracağıma,</a:t>
            </a:r>
          </a:p>
          <a:p>
            <a:pPr marL="285750" lvl="0" indent="-285750">
              <a:buFont typeface="Arial" panose="020B0604020202020204" pitchFamily="34" charset="0"/>
              <a:buChar char="•"/>
            </a:pPr>
            <a:r>
              <a:rPr lang="tr-TR" sz="2000" dirty="0">
                <a:solidFill>
                  <a:schemeClr val="tx1"/>
                </a:solidFill>
              </a:rPr>
              <a:t>İyi bir insan, iyi bir Müslüman olacağıma,</a:t>
            </a:r>
          </a:p>
          <a:p>
            <a:pPr marL="285750" lvl="0" indent="-285750">
              <a:buFont typeface="Arial" panose="020B0604020202020204" pitchFamily="34" charset="0"/>
              <a:buChar char="•"/>
            </a:pPr>
            <a:r>
              <a:rPr lang="tr-TR" sz="2000" dirty="0">
                <a:solidFill>
                  <a:schemeClr val="tx1"/>
                </a:solidFill>
              </a:rPr>
              <a:t>Ahlaklı ve iffetli davranacağıma,</a:t>
            </a:r>
          </a:p>
          <a:p>
            <a:pPr marL="285750" lvl="0" indent="-285750">
              <a:buFont typeface="Arial" panose="020B0604020202020204" pitchFamily="34" charset="0"/>
              <a:buChar char="•"/>
            </a:pPr>
            <a:r>
              <a:rPr lang="tr-TR" sz="2000" dirty="0">
                <a:solidFill>
                  <a:schemeClr val="tx1"/>
                </a:solidFill>
              </a:rPr>
              <a:t>Günahlardan, haramlardan, kötülüklerden uzak duracağıma,</a:t>
            </a:r>
          </a:p>
          <a:p>
            <a:pPr marL="285750" lvl="0" indent="-285750">
              <a:buFont typeface="Arial" panose="020B0604020202020204" pitchFamily="34" charset="0"/>
              <a:buChar char="•"/>
            </a:pPr>
            <a:r>
              <a:rPr lang="tr-TR" sz="2000" dirty="0">
                <a:solidFill>
                  <a:schemeClr val="tx1"/>
                </a:solidFill>
              </a:rPr>
              <a:t>Sorumluluklarımı yerine getireceğime,</a:t>
            </a:r>
          </a:p>
          <a:p>
            <a:pPr marL="285750" lvl="0" indent="-285750">
              <a:buFont typeface="Arial" panose="020B0604020202020204" pitchFamily="34" charset="0"/>
              <a:buChar char="•"/>
            </a:pPr>
            <a:r>
              <a:rPr lang="tr-TR" sz="2000" dirty="0">
                <a:solidFill>
                  <a:schemeClr val="tx1"/>
                </a:solidFill>
              </a:rPr>
              <a:t>Hak ve Hakikati söyleyeceğime,</a:t>
            </a:r>
          </a:p>
          <a:p>
            <a:pPr marL="285750" lvl="0" indent="-285750">
              <a:buFont typeface="Arial" panose="020B0604020202020204" pitchFamily="34" charset="0"/>
              <a:buChar char="•"/>
            </a:pPr>
            <a:r>
              <a:rPr lang="tr-TR" sz="2000" dirty="0">
                <a:solidFill>
                  <a:schemeClr val="tx1"/>
                </a:solidFill>
              </a:rPr>
              <a:t>Aldatmayacağıma,</a:t>
            </a:r>
          </a:p>
          <a:p>
            <a:pPr marL="285750" lvl="0" indent="-285750">
              <a:buFont typeface="Arial" panose="020B0604020202020204" pitchFamily="34" charset="0"/>
              <a:buChar char="•"/>
            </a:pPr>
            <a:r>
              <a:rPr lang="tr-TR" sz="2000" dirty="0">
                <a:solidFill>
                  <a:schemeClr val="tx1"/>
                </a:solidFill>
              </a:rPr>
              <a:t>Dürüst olacağıma,</a:t>
            </a:r>
          </a:p>
          <a:p>
            <a:pPr marL="285750" lvl="0" indent="-285750">
              <a:buFont typeface="Arial" panose="020B0604020202020204" pitchFamily="34" charset="0"/>
              <a:buChar char="•"/>
            </a:pPr>
            <a:r>
              <a:rPr lang="tr-TR" sz="2000" dirty="0">
                <a:solidFill>
                  <a:schemeClr val="tx1"/>
                </a:solidFill>
              </a:rPr>
              <a:t>Allah’a, Peygambere, kitaba göre yaşayacağıma,</a:t>
            </a:r>
          </a:p>
          <a:p>
            <a:pPr marL="285750" lvl="0" indent="-285750">
              <a:buFont typeface="Arial" panose="020B0604020202020204" pitchFamily="34" charset="0"/>
              <a:buChar char="•"/>
            </a:pPr>
            <a:r>
              <a:rPr lang="tr-TR" sz="2000" dirty="0">
                <a:solidFill>
                  <a:schemeClr val="tx1"/>
                </a:solidFill>
              </a:rPr>
              <a:t>Milli ve manevi değerlerime sahip çıkacağıma,</a:t>
            </a:r>
          </a:p>
          <a:p>
            <a:pPr marL="285750" lvl="0" indent="-285750">
              <a:buFont typeface="Arial" panose="020B0604020202020204" pitchFamily="34" charset="0"/>
              <a:buChar char="•"/>
            </a:pPr>
            <a:r>
              <a:rPr lang="tr-TR" sz="2000" dirty="0">
                <a:solidFill>
                  <a:schemeClr val="tx1"/>
                </a:solidFill>
              </a:rPr>
              <a:t>Ülkemin, Milletimin, Dinimin yanında yer alacağıma</a:t>
            </a:r>
          </a:p>
          <a:p>
            <a:r>
              <a:rPr lang="tr-TR" sz="2000" dirty="0">
                <a:solidFill>
                  <a:schemeClr val="tx1"/>
                </a:solidFill>
              </a:rPr>
              <a:t>	</a:t>
            </a:r>
          </a:p>
          <a:p>
            <a:r>
              <a:rPr lang="tr-TR" sz="2000" dirty="0">
                <a:solidFill>
                  <a:schemeClr val="tx1"/>
                </a:solidFill>
              </a:rPr>
              <a:t>						</a:t>
            </a:r>
            <a:r>
              <a:rPr lang="tr-TR" sz="2400" b="1" dirty="0">
                <a:solidFill>
                  <a:schemeClr val="tx1"/>
                </a:solidFill>
              </a:rPr>
              <a:t>SÖZ </a:t>
            </a:r>
            <a:r>
              <a:rPr lang="tr-TR" sz="2400" b="1" dirty="0" smtClean="0">
                <a:solidFill>
                  <a:schemeClr val="tx1"/>
                </a:solidFill>
              </a:rPr>
              <a:t>VERİYORUM!</a:t>
            </a:r>
            <a:endParaRPr lang="tr-TR" sz="2400" b="1" dirty="0">
              <a:solidFill>
                <a:schemeClr val="tx1"/>
              </a:solidFill>
            </a:endParaRPr>
          </a:p>
        </p:txBody>
      </p:sp>
    </p:spTree>
    <p:extLst>
      <p:ext uri="{BB962C8B-B14F-4D97-AF65-F5344CB8AC3E}">
        <p14:creationId xmlns:p14="http://schemas.microsoft.com/office/powerpoint/2010/main" val="2005671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6290" y="188640"/>
            <a:ext cx="8857710" cy="42484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1400" b="1" dirty="0">
                <a:solidFill>
                  <a:schemeClr val="tx1"/>
                </a:solidFill>
              </a:rPr>
              <a:t>Ali Rıza Sağman Naat-I </a:t>
            </a:r>
            <a:r>
              <a:rPr lang="tr-TR" sz="1400" b="1" dirty="0" err="1">
                <a:solidFill>
                  <a:schemeClr val="tx1"/>
                </a:solidFill>
              </a:rPr>
              <a:t>Şerîf’inde</a:t>
            </a:r>
            <a:r>
              <a:rPr lang="tr-TR" sz="1400" b="1" dirty="0">
                <a:solidFill>
                  <a:schemeClr val="tx1"/>
                </a:solidFill>
              </a:rPr>
              <a:t> bize önemli bir gerçeği hatırlatıyor:</a:t>
            </a:r>
            <a:endParaRPr lang="tr-TR" sz="1400" dirty="0">
              <a:solidFill>
                <a:schemeClr val="tx1"/>
              </a:solidFill>
            </a:endParaRPr>
          </a:p>
          <a:p>
            <a:pPr algn="ctr"/>
            <a:r>
              <a:rPr lang="tr-TR" sz="2400" b="1" dirty="0" err="1">
                <a:solidFill>
                  <a:schemeClr val="tx1"/>
                </a:solidFill>
              </a:rPr>
              <a:t>Yâ</a:t>
            </a:r>
            <a:r>
              <a:rPr lang="tr-TR" sz="2400" b="1" dirty="0">
                <a:solidFill>
                  <a:schemeClr val="tx1"/>
                </a:solidFill>
              </a:rPr>
              <a:t> Muhammed! Ne büyüksün ki, senin </a:t>
            </a:r>
            <a:r>
              <a:rPr lang="tr-TR" sz="2400" b="1" dirty="0" err="1">
                <a:solidFill>
                  <a:schemeClr val="tx1"/>
                </a:solidFill>
              </a:rPr>
              <a:t>nâmını</a:t>
            </a:r>
            <a:r>
              <a:rPr lang="tr-TR" sz="2400" b="1" dirty="0">
                <a:solidFill>
                  <a:schemeClr val="tx1"/>
                </a:solidFill>
              </a:rPr>
              <a:t> ben,</a:t>
            </a:r>
            <a:br>
              <a:rPr lang="tr-TR" sz="2400" b="1" dirty="0">
                <a:solidFill>
                  <a:schemeClr val="tx1"/>
                </a:solidFill>
              </a:rPr>
            </a:br>
            <a:r>
              <a:rPr lang="tr-TR" sz="2400" b="1" dirty="0">
                <a:solidFill>
                  <a:schemeClr val="tx1"/>
                </a:solidFill>
              </a:rPr>
              <a:t>Ne zaman yâda getirsem hemen insan olurum.</a:t>
            </a:r>
            <a:br>
              <a:rPr lang="tr-TR" sz="2400" b="1" dirty="0">
                <a:solidFill>
                  <a:schemeClr val="tx1"/>
                </a:solidFill>
              </a:rPr>
            </a:br>
            <a:r>
              <a:rPr lang="tr-TR" sz="2400" dirty="0">
                <a:solidFill>
                  <a:schemeClr val="tx1"/>
                </a:solidFill>
              </a:rPr>
              <a:t>«Ümmetimdir» deyiversen «şu Rıza-</a:t>
            </a:r>
            <a:r>
              <a:rPr lang="tr-TR" sz="2400" dirty="0" err="1">
                <a:solidFill>
                  <a:schemeClr val="tx1"/>
                </a:solidFill>
              </a:rPr>
              <a:t>yı</a:t>
            </a:r>
            <a:r>
              <a:rPr lang="tr-TR" sz="2400" dirty="0">
                <a:solidFill>
                  <a:schemeClr val="tx1"/>
                </a:solidFill>
              </a:rPr>
              <a:t> âsi»,</a:t>
            </a:r>
            <a:br>
              <a:rPr lang="tr-TR" sz="2400" dirty="0">
                <a:solidFill>
                  <a:schemeClr val="tx1"/>
                </a:solidFill>
              </a:rPr>
            </a:br>
            <a:r>
              <a:rPr lang="tr-TR" sz="2400" dirty="0" err="1">
                <a:solidFill>
                  <a:schemeClr val="tx1"/>
                </a:solidFill>
              </a:rPr>
              <a:t>Yâ</a:t>
            </a:r>
            <a:r>
              <a:rPr lang="tr-TR" sz="2400" dirty="0">
                <a:solidFill>
                  <a:schemeClr val="tx1"/>
                </a:solidFill>
              </a:rPr>
              <a:t> Muhammed! Ben o dem </a:t>
            </a:r>
            <a:r>
              <a:rPr lang="tr-TR" sz="2400" dirty="0" err="1">
                <a:solidFill>
                  <a:schemeClr val="tx1"/>
                </a:solidFill>
              </a:rPr>
              <a:t>vâsıl</a:t>
            </a:r>
            <a:r>
              <a:rPr lang="tr-TR" sz="2400" dirty="0">
                <a:solidFill>
                  <a:schemeClr val="tx1"/>
                </a:solidFill>
              </a:rPr>
              <a:t>-ı </a:t>
            </a:r>
            <a:r>
              <a:rPr lang="tr-TR" sz="2400" dirty="0" err="1">
                <a:solidFill>
                  <a:schemeClr val="tx1"/>
                </a:solidFill>
              </a:rPr>
              <a:t>cânân</a:t>
            </a:r>
            <a:r>
              <a:rPr lang="tr-TR" sz="2400" dirty="0">
                <a:solidFill>
                  <a:schemeClr val="tx1"/>
                </a:solidFill>
              </a:rPr>
              <a:t> olurum.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HASENAT" panose="01000600020000020003" pitchFamily="2" charset="-78"/>
              <a:ea typeface="+mn-ea"/>
              <a:cs typeface="HASENAT" panose="01000600020000020003"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3600" b="0" i="0" u="none" strike="noStrike" kern="1200" cap="none" spc="0" normalizeH="0" baseline="0" noProof="0" dirty="0" smtClean="0">
                <a:ln>
                  <a:noFill/>
                </a:ln>
                <a:solidFill>
                  <a:prstClr val="black"/>
                </a:solidFill>
                <a:effectLst/>
                <a:uLnTx/>
                <a:uFillTx/>
                <a:latin typeface="HASENAT" panose="01000600020000020003" pitchFamily="2" charset="-78"/>
                <a:ea typeface="+mn-ea"/>
                <a:cs typeface="HASENAT" panose="01000600020000020003" pitchFamily="2" charset="-78"/>
              </a:rPr>
              <a:t>مُحمَّدٌ </a:t>
            </a:r>
            <a:r>
              <a:rPr kumimoji="0" lang="ar-AE" sz="3600" b="0" i="0" u="none" strike="noStrike" kern="1200" cap="none" spc="0" normalizeH="0" baseline="0" noProof="0" dirty="0">
                <a:ln>
                  <a:noFill/>
                </a:ln>
                <a:solidFill>
                  <a:prstClr val="black"/>
                </a:solidFill>
                <a:effectLst/>
                <a:uLnTx/>
                <a:uFillTx/>
                <a:latin typeface="HASENAT" panose="01000600020000020003" pitchFamily="2" charset="-78"/>
                <a:ea typeface="+mn-ea"/>
                <a:cs typeface="HASENAT" panose="01000600020000020003" pitchFamily="2" charset="-78"/>
              </a:rPr>
              <a:t>بَشَرٌ لَا كَالْبَشَرِ بَلْ هُوَ كَالْيَاقُوتِ بَيْنَ الْحَجَرِ</a:t>
            </a:r>
            <a:endParaRPr kumimoji="0" lang="tr-TR" sz="3600" b="0" i="0" u="none" strike="noStrike" kern="1200" cap="none" spc="0" normalizeH="0" baseline="0" noProof="0" dirty="0">
              <a:ln>
                <a:noFill/>
              </a:ln>
              <a:solidFill>
                <a:prstClr val="black"/>
              </a:solidFill>
              <a:effectLst/>
              <a:uLnTx/>
              <a:uFillTx/>
              <a:latin typeface="HASENAT" panose="01000600020000020003" pitchFamily="2" charset="-78"/>
              <a:ea typeface="+mn-ea"/>
              <a:cs typeface="HASENAT" panose="01000600020000020003"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strike="noStrike" kern="1200" cap="none" spc="0" normalizeH="0" baseline="0" noProof="0" dirty="0" smtClean="0">
                <a:ln>
                  <a:noFill/>
                </a:ln>
                <a:solidFill>
                  <a:srgbClr val="FF0000"/>
                </a:solidFill>
                <a:effectLst/>
                <a:uLnTx/>
                <a:uFillTx/>
                <a:latin typeface="Calibri"/>
                <a:ea typeface="+mn-ea"/>
                <a:cs typeface="+mn-cs"/>
              </a:rPr>
              <a:t>«</a:t>
            </a:r>
            <a:r>
              <a:rPr kumimoji="0" lang="tr-TR" sz="3200" b="1" i="0" strike="noStrike" kern="1200" cap="none" spc="0" normalizeH="0" baseline="0" noProof="0" dirty="0" smtClean="0">
                <a:ln>
                  <a:noFill/>
                </a:ln>
                <a:solidFill>
                  <a:srgbClr val="FF0000"/>
                </a:solidFill>
                <a:effectLst/>
                <a:uLnTx/>
                <a:uFillTx/>
                <a:latin typeface="Calibri"/>
                <a:ea typeface="+mn-ea"/>
                <a:cs typeface="+mn-cs"/>
              </a:rPr>
              <a:t>Muhammed bir beşerdir. Fakat o, diğer insanlar gibi değildir. O, taşlar arasında yakut gibidir</a:t>
            </a:r>
            <a:r>
              <a:rPr kumimoji="0" lang="tr-TR" sz="3200" b="0" i="0" strike="noStrike" kern="1200" cap="none" spc="0" normalizeH="0" baseline="0" noProof="0" dirty="0" smtClean="0">
                <a:ln>
                  <a:noFill/>
                </a:ln>
                <a:solidFill>
                  <a:srgbClr val="FF0000"/>
                </a:solidFill>
                <a:effectLst/>
                <a:uLnTx/>
                <a:uFillTx/>
                <a:latin typeface="Calibri"/>
                <a:ea typeface="+mn-ea"/>
                <a:cs typeface="+mn-cs"/>
              </a:rPr>
              <a:t>.»</a:t>
            </a:r>
          </a:p>
        </p:txBody>
      </p:sp>
    </p:spTree>
    <p:extLst>
      <p:ext uri="{BB962C8B-B14F-4D97-AF65-F5344CB8AC3E}">
        <p14:creationId xmlns:p14="http://schemas.microsoft.com/office/powerpoint/2010/main" val="42449802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88640"/>
            <a:ext cx="8825789" cy="36997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fontAlgn="t"/>
            <a:r>
              <a:rPr lang="tr-TR" sz="3200" dirty="0">
                <a:solidFill>
                  <a:schemeClr val="tx1"/>
                </a:solidFill>
              </a:rPr>
              <a:t>Bize bakanlar İslam’ın izzetini, güzelliğini, merhametini, sevgisini ve ahlakını bizde görmelidir. </a:t>
            </a:r>
            <a:endParaRPr lang="tr-TR" sz="3200" dirty="0" smtClean="0">
              <a:solidFill>
                <a:schemeClr val="tx1"/>
              </a:solidFill>
            </a:endParaRPr>
          </a:p>
          <a:p>
            <a:pPr algn="ctr" fontAlgn="t"/>
            <a:r>
              <a:rPr lang="tr-TR" sz="3200" dirty="0" smtClean="0">
                <a:solidFill>
                  <a:schemeClr val="tx1"/>
                </a:solidFill>
              </a:rPr>
              <a:t>Bu </a:t>
            </a:r>
            <a:r>
              <a:rPr lang="tr-TR" sz="3200" dirty="0">
                <a:solidFill>
                  <a:schemeClr val="tx1"/>
                </a:solidFill>
              </a:rPr>
              <a:t>vesileyle Camiler ve Din Görevlileri Haftası ile </a:t>
            </a:r>
            <a:r>
              <a:rPr lang="tr-TR" sz="3200" dirty="0" err="1">
                <a:solidFill>
                  <a:schemeClr val="tx1"/>
                </a:solidFill>
              </a:rPr>
              <a:t>Mevlid</a:t>
            </a:r>
            <a:r>
              <a:rPr lang="tr-TR" sz="3200" dirty="0">
                <a:solidFill>
                  <a:schemeClr val="tx1"/>
                </a:solidFill>
              </a:rPr>
              <a:t>-i Nebi Haftasını tebrik eder hayırlara vesile olmasını Rabbimizden niyaz ederim.</a:t>
            </a:r>
          </a:p>
        </p:txBody>
      </p:sp>
    </p:spTree>
    <p:extLst>
      <p:ext uri="{BB962C8B-B14F-4D97-AF65-F5344CB8AC3E}">
        <p14:creationId xmlns:p14="http://schemas.microsoft.com/office/powerpoint/2010/main" val="712477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6232</TotalTime>
  <Words>8041</Words>
  <Application>Microsoft Office PowerPoint</Application>
  <PresentationFormat>Ekran Gösterisi (4:3)</PresentationFormat>
  <Paragraphs>758</Paragraphs>
  <Slides>90</Slides>
  <Notes>24</Notes>
  <HiddenSlides>0</HiddenSlides>
  <MMClips>0</MMClips>
  <ScaleCrop>false</ScaleCrop>
  <HeadingPairs>
    <vt:vector size="6" baseType="variant">
      <vt:variant>
        <vt:lpstr>Kullanılan Yazı Tipleri</vt:lpstr>
      </vt:variant>
      <vt:variant>
        <vt:i4>14</vt:i4>
      </vt:variant>
      <vt:variant>
        <vt:lpstr>Tema</vt:lpstr>
      </vt:variant>
      <vt:variant>
        <vt:i4>7</vt:i4>
      </vt:variant>
      <vt:variant>
        <vt:lpstr>Slayt Başlıkları</vt:lpstr>
      </vt:variant>
      <vt:variant>
        <vt:i4>90</vt:i4>
      </vt:variant>
    </vt:vector>
  </HeadingPairs>
  <TitlesOfParts>
    <vt:vector size="111" baseType="lpstr">
      <vt:lpstr>SimSun</vt:lpstr>
      <vt:lpstr>Arial</vt:lpstr>
      <vt:lpstr>Bahnschrift Light Condensed</vt:lpstr>
      <vt:lpstr>Calibri</vt:lpstr>
      <vt:lpstr>DejaVu Sans</vt:lpstr>
      <vt:lpstr>Emine</vt:lpstr>
      <vt:lpstr>HASENAT</vt:lpstr>
      <vt:lpstr>HASENAT4</vt:lpstr>
      <vt:lpstr>Niagara Solid</vt:lpstr>
      <vt:lpstr>Symbol</vt:lpstr>
      <vt:lpstr>Tahoma</vt:lpstr>
      <vt:lpstr>Times New Roman</vt:lpstr>
      <vt:lpstr>Traditional Arabic</vt:lpstr>
      <vt:lpstr>Wingdings</vt:lpstr>
      <vt:lpstr>Ofis Teması</vt:lpstr>
      <vt:lpstr>1_Ofis Teması</vt:lpstr>
      <vt:lpstr>2_Ofis Teması</vt:lpstr>
      <vt:lpstr>Office Theme</vt:lpstr>
      <vt:lpstr>3_Ofis Teması</vt:lpstr>
      <vt:lpstr>4_Ofis Teması</vt:lpstr>
      <vt:lpstr>5_Ofis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CAMİ HAYATIN İÇİNDE, HAYAT CAMİNİN İÇİNDE</vt:lpstr>
      <vt:lpstr>PowerPoint Sunusu</vt:lpstr>
      <vt:lpstr>Cami Merkezli Bir Hayat İçin  Hayatın Merkezinde Camiler Oluşturalım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idris</dc:creator>
  <cp:lastModifiedBy>Idris YAVUZYIGIT</cp:lastModifiedBy>
  <cp:revision>479</cp:revision>
  <cp:lastPrinted>2016-10-02T15:08:01Z</cp:lastPrinted>
  <dcterms:created xsi:type="dcterms:W3CDTF">2011-10-08T15:25:24Z</dcterms:created>
  <dcterms:modified xsi:type="dcterms:W3CDTF">2022-10-11T01:43:48Z</dcterms:modified>
</cp:coreProperties>
</file>