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284" r:id="rId3"/>
    <p:sldId id="280" r:id="rId4"/>
    <p:sldId id="285" r:id="rId5"/>
    <p:sldId id="286" r:id="rId6"/>
    <p:sldId id="287" r:id="rId7"/>
    <p:sldId id="257" r:id="rId8"/>
    <p:sldId id="258" r:id="rId9"/>
    <p:sldId id="259" r:id="rId10"/>
    <p:sldId id="260" r:id="rId11"/>
    <p:sldId id="261" r:id="rId12"/>
    <p:sldId id="262" r:id="rId13"/>
    <p:sldId id="263" r:id="rId14"/>
    <p:sldId id="264" r:id="rId15"/>
    <p:sldId id="283" r:id="rId16"/>
    <p:sldId id="265" r:id="rId17"/>
    <p:sldId id="266" r:id="rId18"/>
    <p:sldId id="267" r:id="rId19"/>
    <p:sldId id="268" r:id="rId20"/>
    <p:sldId id="282" r:id="rId21"/>
    <p:sldId id="269" r:id="rId22"/>
    <p:sldId id="270" r:id="rId23"/>
    <p:sldId id="271" r:id="rId24"/>
    <p:sldId id="272" r:id="rId25"/>
    <p:sldId id="273" r:id="rId26"/>
    <p:sldId id="278" r:id="rId27"/>
    <p:sldId id="288" r:id="rId28"/>
    <p:sldId id="279" r:id="rId29"/>
    <p:sldId id="289"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dgm:spPr/>
      <dgm:t>
        <a:bodyPr/>
        <a:lstStyle/>
        <a:p>
          <a:r>
            <a:rPr lang="tr-TR"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dgm:spPr/>
      <dgm:t>
        <a:bodyPr/>
        <a:lstStyle/>
        <a:p>
          <a:r>
            <a:rPr lang="tr-TR"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pPr/>
      <dgm:t>
        <a:bodyPr/>
        <a:lstStyle/>
        <a:p>
          <a:r>
            <a:rPr lang="tr-TR" dirty="0"/>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pPr/>
      <dgm:t>
        <a:bodyPr/>
        <a:lstStyle/>
        <a:p>
          <a:r>
            <a:rPr lang="tr-TR" dirty="0"/>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dgm:spPr/>
      <dgm:t>
        <a:bodyPr/>
        <a:lstStyle/>
        <a:p>
          <a:r>
            <a:rPr lang="tr-TR"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pPr/>
      <dgm:t>
        <a:bodyPr/>
        <a:lstStyle/>
        <a:p>
          <a:r>
            <a:rPr lang="tr-TR" dirty="0"/>
            <a:t>Kabe Harem-i Şerif</a:t>
          </a: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dirty="0"/>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dirty="0"/>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dirty="0"/>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pPr/>
      <dgm:t>
        <a:bodyPr/>
        <a:lstStyle/>
        <a:p>
          <a:r>
            <a:rPr lang="tr-TR" dirty="0" err="1"/>
            <a:t>Mevlid</a:t>
          </a:r>
          <a:r>
            <a:rPr lang="tr-TR" dirty="0"/>
            <a:t>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pPr/>
      <dgm:t>
        <a:bodyPr/>
        <a:lstStyle/>
        <a:p>
          <a:r>
            <a:rPr lang="tr-TR" dirty="0" err="1"/>
            <a:t>Reğaib</a:t>
          </a:r>
          <a:r>
            <a:rPr lang="tr-TR" dirty="0"/>
            <a:t>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pPr/>
      <dgm:t>
        <a:bodyPr/>
        <a:lstStyle/>
        <a:p>
          <a:r>
            <a:rPr lang="tr-TR" dirty="0"/>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pPr/>
      <dgm:t>
        <a:bodyPr/>
        <a:lstStyle/>
        <a:p>
          <a:r>
            <a:rPr lang="tr-TR" dirty="0"/>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pPr/>
      <dgm:t>
        <a:bodyPr/>
        <a:lstStyle/>
        <a:p>
          <a:r>
            <a:rPr lang="tr-TR" dirty="0"/>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pPr/>
      <dgm:t>
        <a:bodyPr/>
        <a:lstStyle/>
        <a:p>
          <a:r>
            <a:rPr lang="tr-TR" dirty="0"/>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pPr/>
      <dgm:t>
        <a:bodyPr/>
        <a:lstStyle/>
        <a:p>
          <a:r>
            <a:rPr lang="tr-TR" dirty="0"/>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pPr/>
      <dgm:t>
        <a:bodyPr/>
        <a:lstStyle/>
        <a:p>
          <a:r>
            <a:rPr lang="tr-TR" dirty="0"/>
            <a:t>Bayramlar Ve Geceleri</a:t>
          </a: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pPr/>
      <dgm:t>
        <a:bodyPr/>
        <a:lstStyle/>
        <a:p>
          <a:r>
            <a:rPr lang="tr-TR" dirty="0"/>
            <a:t>Cuma Geceleri</a:t>
          </a: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pPr/>
      <dgm:t>
        <a:bodyPr/>
        <a:lstStyle/>
        <a:p>
          <a:r>
            <a:rPr lang="tr-TR" dirty="0"/>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1" custScaleX="471696">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397570">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216687" custLinFactNeighborX="40649" custLinFactNeighborY="-3890">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6531" custLinFactNeighborY="35001">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6531" custLinFactNeighborY="35001">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6531" custLinFactNeighborY="35001">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Lst>
  <dgm:cxnLst>
    <dgm:cxn modelId="{442A15C2-FA4F-409A-B495-6953C0D0CF85}" type="presOf" srcId="{B0701B87-52CD-4A31-A9DA-609BA713F034}" destId="{870C4717-B081-43AC-BD48-CD2E6724A011}" srcOrd="0" destOrd="0" presId="urn:microsoft.com/office/officeart/2005/8/layout/orgChart1"/>
    <dgm:cxn modelId="{83A2CBE2-2668-444A-97F0-6F3CD68A48E6}" srcId="{551545BE-9579-4EBD-A898-F7CCBF939D5A}" destId="{0C34EA08-0F2F-4698-8E4B-46FEB49C5E23}" srcOrd="0" destOrd="0" parTransId="{093A63BE-321B-48F0-8491-93DAD5E80E81}" sibTransId="{348F4F2B-508D-49DD-8E3C-423F4CA950EC}"/>
    <dgm:cxn modelId="{6B83A159-9BA7-4553-8EB9-6335E0E27D58}" type="presOf" srcId="{0C34EA08-0F2F-4698-8E4B-46FEB49C5E23}" destId="{DE745C4F-9015-4D32-98ED-0AAC21675664}" srcOrd="1"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A491F962-2489-44A5-8ABE-D853BC004223}" srcId="{551545BE-9579-4EBD-A898-F7CCBF939D5A}" destId="{AC49EFCB-6497-401F-B195-1BA1C3C88C86}" srcOrd="1" destOrd="0" parTransId="{346B847D-99A4-49CC-ABE8-608ED70EBB31}" sibTransId="{8C9E14F4-458B-44B0-B987-1B91C7D0980E}"/>
    <dgm:cxn modelId="{ED65BC8C-DAC8-4180-A4FB-2E4961DAAA7E}" type="presOf" srcId="{C4288F10-D137-43D0-9D57-BD5E837061DF}" destId="{193665F7-2660-4CA3-8975-DD5E30F7CA42}" srcOrd="0" destOrd="0" presId="urn:microsoft.com/office/officeart/2005/8/layout/orgChart1"/>
    <dgm:cxn modelId="{36CB7DDE-F47C-438E-85DB-ED57876B5968}" type="presOf" srcId="{AC49EFCB-6497-401F-B195-1BA1C3C88C86}" destId="{0B388412-E948-4137-8CDC-40746199DF49}" srcOrd="0" destOrd="0" presId="urn:microsoft.com/office/officeart/2005/8/layout/orgChart1"/>
    <dgm:cxn modelId="{B9841335-D990-4D73-A29A-D1F940F613C8}" type="presOf" srcId="{9E00B60E-4AC1-46E3-AF08-425FDE86C1E9}" destId="{6E6578DA-82EB-4960-91B1-672692198302}" srcOrd="0" destOrd="0" presId="urn:microsoft.com/office/officeart/2005/8/layout/orgChart1"/>
    <dgm:cxn modelId="{D45F1DD3-7493-4255-8373-6394BADCC553}" type="presOf" srcId="{97C4F513-3EB0-498B-B4A9-5CCB7A3D4F54}" destId="{68373E44-8CF9-476A-95CB-0DE47DB5E21C}" srcOrd="1" destOrd="0" presId="urn:microsoft.com/office/officeart/2005/8/layout/orgChart1"/>
    <dgm:cxn modelId="{B34BCD97-2852-48D8-BE12-D252D1F9E9BD}" type="presOf" srcId="{B67E334A-09E5-4A2F-AA3A-FDBDC9575CC7}" destId="{A6E68FFA-4BE5-49AB-BE8D-1EC1925B0335}" srcOrd="0" destOrd="0" presId="urn:microsoft.com/office/officeart/2005/8/layout/orgChart1"/>
    <dgm:cxn modelId="{783869CF-81CB-4608-8840-F72A40FDC6EA}" type="presOf" srcId="{106AE525-376E-427C-9997-482078DEFBDF}" destId="{43F61C4B-43C0-4115-9097-A259FE69E716}" srcOrd="1" destOrd="0" presId="urn:microsoft.com/office/officeart/2005/8/layout/orgChart1"/>
    <dgm:cxn modelId="{F2158CFA-4308-4851-9852-A824E2564E1E}" type="presOf" srcId="{C6ADAA91-0C0F-4117-ABE4-592A18BC965E}" destId="{F51380C5-2BD2-4477-95C6-5D8A3EEB5FF2}" srcOrd="0" destOrd="0" presId="urn:microsoft.com/office/officeart/2005/8/layout/orgChart1"/>
    <dgm:cxn modelId="{CCF3CEB5-9339-428E-84FC-6B28C22C9DDE}" type="presOf" srcId="{3F4CBFC2-A89E-44D2-AF38-8D27E2BE642A}" destId="{ADA1DDBE-9040-4E73-B958-9095F0376AA5}" srcOrd="1" destOrd="0" presId="urn:microsoft.com/office/officeart/2005/8/layout/orgChart1"/>
    <dgm:cxn modelId="{9ACDDC8F-D15D-488C-99FE-EFE835927493}" type="presOf" srcId="{8D969FAC-BAEF-43D7-8110-47E901A14CB8}" destId="{55E3E573-966E-4348-907B-600257069028}" srcOrd="0" destOrd="0" presId="urn:microsoft.com/office/officeart/2005/8/layout/orgChart1"/>
    <dgm:cxn modelId="{E84C6CC9-E564-498B-BE46-F33DF56093FC}" type="presOf" srcId="{C6ADAA91-0C0F-4117-ABE4-592A18BC965E}" destId="{EB3C047E-0777-4C01-A6FF-6E087F14F732}" srcOrd="1" destOrd="0" presId="urn:microsoft.com/office/officeart/2005/8/layout/orgChart1"/>
    <dgm:cxn modelId="{6C72F34B-E902-473C-A0EA-3258E1837B27}" type="presOf" srcId="{4DB61275-2A69-4D4A-A860-1D4B987181E7}" destId="{08EF0882-1BE0-49E8-9514-C60C15D50BDE}" srcOrd="1" destOrd="0" presId="urn:microsoft.com/office/officeart/2005/8/layout/orgChart1"/>
    <dgm:cxn modelId="{6FA5CE58-3018-46E9-BC0C-595096811CA0}" type="presOf" srcId="{604DCFB7-09C4-422E-869F-03654AB244AC}" destId="{244E1FC9-FAE4-47E4-B6B4-008308E080C7}" srcOrd="1" destOrd="0" presId="urn:microsoft.com/office/officeart/2005/8/layout/orgChart1"/>
    <dgm:cxn modelId="{91B33A22-6335-453D-A17F-A2E8982D93D4}" type="presOf" srcId="{7194E29B-533A-4981-95DB-8A68277BAD98}" destId="{D740E15E-4E6D-450E-AA7F-B7B8B5BA5A22}" srcOrd="0" destOrd="0" presId="urn:microsoft.com/office/officeart/2005/8/layout/orgChart1"/>
    <dgm:cxn modelId="{EA77D640-275A-44C3-AC8C-EFD0950320CE}" type="presOf" srcId="{AC49EFCB-6497-401F-B195-1BA1C3C88C86}" destId="{0ECA6DF0-F05C-4E46-A9F4-C169CAA55CBB}" srcOrd="1" destOrd="0" presId="urn:microsoft.com/office/officeart/2005/8/layout/orgChart1"/>
    <dgm:cxn modelId="{202DB281-BA3B-4D28-9832-9AB2757A0E35}" type="presOf" srcId="{F1A00DFF-D11F-418F-AD3D-97E44384BD11}" destId="{FB27AD7D-61A3-4E6B-A97C-F7D75335035C}" srcOrd="0" destOrd="0" presId="urn:microsoft.com/office/officeart/2005/8/layout/orgChart1"/>
    <dgm:cxn modelId="{4093D743-757A-4463-A89C-A187FA4683C5}" srcId="{551545BE-9579-4EBD-A898-F7CCBF939D5A}" destId="{BA238ACB-AA60-45CB-ABF9-9AA0C3815FF1}" srcOrd="2" destOrd="0" parTransId="{5D1A470B-5907-47B6-BCF4-D8F04707B6A1}" sibTransId="{E2FB778E-3751-41D7-8BF4-FAD0D3EBD34A}"/>
    <dgm:cxn modelId="{4C518999-5CAF-43D4-82E8-C37B09E6EB70}" type="presOf" srcId="{D423E6C8-D9D4-4CA9-9FB7-319B8BB97FC7}" destId="{D1428BB2-5772-48CB-8289-2F15EA00B9E7}" srcOrd="0" destOrd="0" presId="urn:microsoft.com/office/officeart/2005/8/layout/orgChart1"/>
    <dgm:cxn modelId="{12723D3B-D5A0-47A4-81F0-822F6F490C37}" type="presOf" srcId="{3F4CBFC2-A89E-44D2-AF38-8D27E2BE642A}" destId="{A1851BAE-C007-4A55-B928-60C6EE43F9F5}"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06B780E0-B0EF-4E38-94E2-97B5A62FD1F2}" type="presOf" srcId="{551545BE-9579-4EBD-A898-F7CCBF939D5A}" destId="{35BF4857-B552-4408-9C13-654F4853BBF4}" srcOrd="0" destOrd="0" presId="urn:microsoft.com/office/officeart/2005/8/layout/orgChart1"/>
    <dgm:cxn modelId="{3707490D-4FC9-4E5C-8D09-46D45AD101EC}" type="presOf" srcId="{0C34EA08-0F2F-4698-8E4B-46FEB49C5E23}" destId="{4019D200-A5F2-4EB6-A697-8F2454772670}" srcOrd="0" destOrd="0" presId="urn:microsoft.com/office/officeart/2005/8/layout/orgChart1"/>
    <dgm:cxn modelId="{76964B76-4DC8-46A1-9E87-91C9AF954A5E}" type="presOf" srcId="{97C4F513-3EB0-498B-B4A9-5CCB7A3D4F54}" destId="{D2194930-64A2-4796-BF8F-E1A158E2E87C}" srcOrd="0"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3652A26F-3DBD-4529-82EB-9E53FF4C7130}" srcId="{0C34EA08-0F2F-4698-8E4B-46FEB49C5E23}" destId="{106AE525-376E-427C-9997-482078DEFBDF}" srcOrd="0" destOrd="0" parTransId="{1CB4DE4D-71D9-4550-BBE7-FB1155A4F197}" sibTransId="{66F8C90A-9A34-493B-BCFE-DFC2F4452880}"/>
    <dgm:cxn modelId="{53BAB3BD-81DF-432D-AB2A-BBF9779386F6}" srcId="{0C34EA08-0F2F-4698-8E4B-46FEB49C5E23}" destId="{B05ADF9B-E10E-466E-8A33-1A76EF32ADF4}" srcOrd="1" destOrd="0" parTransId="{F1A00DFF-D11F-418F-AD3D-97E44384BD11}" sibTransId="{5AFCD7E4-1F68-42A8-BBB3-1FFC211ABA52}"/>
    <dgm:cxn modelId="{AEF987B0-4A1A-4373-9F52-E99282B8554B}" type="presOf" srcId="{5D1A470B-5907-47B6-BCF4-D8F04707B6A1}" destId="{E097F812-CC65-41C9-BCA0-61503CA62CBB}" srcOrd="0" destOrd="0" presId="urn:microsoft.com/office/officeart/2005/8/layout/orgChart1"/>
    <dgm:cxn modelId="{76483827-2890-4219-95F7-38A4D58003F4}" type="presOf" srcId="{106AE525-376E-427C-9997-482078DEFBDF}" destId="{68988B65-9CA5-40A9-823E-5B23CD615A7A}" srcOrd="0" destOrd="0" presId="urn:microsoft.com/office/officeart/2005/8/layout/orgChart1"/>
    <dgm:cxn modelId="{8E25521D-339F-4789-B099-F1F88D6C8D12}" type="presOf" srcId="{8D969FAC-BAEF-43D7-8110-47E901A14CB8}" destId="{C6782A98-C879-4375-BD79-B4E98DFB18A1}" srcOrd="1" destOrd="0" presId="urn:microsoft.com/office/officeart/2005/8/layout/orgChart1"/>
    <dgm:cxn modelId="{BB78809A-1995-4A0A-8E29-45443CC3FA35}" type="presOf" srcId="{551545BE-9579-4EBD-A898-F7CCBF939D5A}" destId="{5C365C81-B055-455E-B59A-46CFC441607D}" srcOrd="1" destOrd="0" presId="urn:microsoft.com/office/officeart/2005/8/layout/orgChart1"/>
    <dgm:cxn modelId="{12C087F8-B8B5-4C2D-943D-97C68F9057C6}" type="presOf" srcId="{9261E531-68AA-427E-ABFA-94B7BFC7C3E9}" destId="{D3A9934A-FA7C-455D-BB86-ED73336F041E}" srcOrd="0" destOrd="0" presId="urn:microsoft.com/office/officeart/2005/8/layout/orgChart1"/>
    <dgm:cxn modelId="{3954947E-A23D-477D-967F-ED52A8A9B96E}" type="presOf" srcId="{FB49897F-7AE4-40ED-BF7C-02B0EF301A4C}" destId="{B848722B-EB8B-4E52-B42D-25C68FC46905}" srcOrd="0" destOrd="0" presId="urn:microsoft.com/office/officeart/2005/8/layout/orgChart1"/>
    <dgm:cxn modelId="{50FED28B-1F79-4981-95B1-34956495A172}" type="presOf" srcId="{AFA325AF-F6C7-4A94-B93B-C519159AF2F3}" destId="{810BBB55-6F99-4307-A099-C71091EF0739}"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F4EDCE54-FB36-4476-883E-A14714F8794E}" type="presOf" srcId="{CF92F74B-C1B8-44FB-8AA9-98140C42D9AF}" destId="{A662E0DB-D0A9-47C5-8586-221624EECD39}" srcOrd="1" destOrd="0" presId="urn:microsoft.com/office/officeart/2005/8/layout/orgChart1"/>
    <dgm:cxn modelId="{DF553397-1151-4E5D-A686-7F62F8CD9F9C}" srcId="{C6ADAA91-0C0F-4117-ABE4-592A18BC965E}" destId="{239F7681-8E7C-4446-B44A-961BBE282EC4}" srcOrd="1" destOrd="0" parTransId="{B0701B87-52CD-4A31-A9DA-609BA713F034}" sibTransId="{47642FE2-647C-481C-B969-BFE3B0AC24DD}"/>
    <dgm:cxn modelId="{3B7ED225-2C49-4F05-A395-922E516671E2}" type="presOf" srcId="{BBEDDEF2-BD69-41D1-9DEE-214003A8475F}" destId="{10844B2A-9C08-4514-A9F9-831C6576834F}" srcOrd="0" destOrd="0" presId="urn:microsoft.com/office/officeart/2005/8/layout/orgChart1"/>
    <dgm:cxn modelId="{1BBA0FBA-7DC4-4E7F-9916-8D0F3E465AC2}" type="presOf" srcId="{A6E1AD8E-EA83-469F-BCAB-03ED080CA7DB}" destId="{7B1E5A59-E886-4B96-98BD-309079B242D5}" srcOrd="0" destOrd="0" presId="urn:microsoft.com/office/officeart/2005/8/layout/orgChart1"/>
    <dgm:cxn modelId="{5DD3B538-0A07-491C-B407-B46CDBFC66C2}" type="presOf" srcId="{239F7681-8E7C-4446-B44A-961BBE282EC4}" destId="{49FAC90C-2548-4420-8D29-B3BAAC044A55}" srcOrd="1" destOrd="0" presId="urn:microsoft.com/office/officeart/2005/8/layout/orgChart1"/>
    <dgm:cxn modelId="{168F6720-C853-4823-BFB2-E15828BDA26F}" srcId="{C6ADAA91-0C0F-4117-ABE4-592A18BC965E}" destId="{01C4C464-BC70-443B-8035-114599762C4F}" srcOrd="3" destOrd="0" parTransId="{BBD999A7-1811-4E5D-A946-D4E000B8CF7E}" sibTransId="{B605F6DE-73BC-4918-A930-BC623E37DACE}"/>
    <dgm:cxn modelId="{5E843EFD-7FC2-49BD-AE84-C89F83BD087C}" type="presOf" srcId="{4DB61275-2A69-4D4A-A860-1D4B987181E7}" destId="{590124EC-BD42-4491-9B03-32E3ED8C1213}" srcOrd="0" destOrd="0" presId="urn:microsoft.com/office/officeart/2005/8/layout/orgChart1"/>
    <dgm:cxn modelId="{4AFE0293-28F6-4616-A25A-809E61775AE7}" type="presOf" srcId="{093A63BE-321B-48F0-8491-93DAD5E80E81}" destId="{4F5E0582-EA00-4357-84FD-E1442385371C}" srcOrd="0" destOrd="0" presId="urn:microsoft.com/office/officeart/2005/8/layout/orgChart1"/>
    <dgm:cxn modelId="{377A288F-BC26-443C-A58B-E71298B69521}" type="presOf" srcId="{346B847D-99A4-49CC-ABE8-608ED70EBB31}" destId="{1E5F56A2-2B80-44CA-88C7-5B7340798180}" srcOrd="0" destOrd="0" presId="urn:microsoft.com/office/officeart/2005/8/layout/orgChart1"/>
    <dgm:cxn modelId="{132DA459-8DFC-4119-B911-562B269C7AFC}" type="presOf" srcId="{1CB4DE4D-71D9-4550-BBE7-FB1155A4F197}" destId="{35BD33D7-FCE3-4E68-BF4A-46DFAF625D76}" srcOrd="0" destOrd="0" presId="urn:microsoft.com/office/officeart/2005/8/layout/orgChart1"/>
    <dgm:cxn modelId="{2F3AFFE3-25CE-4A07-85B8-1F98219F491A}" type="presOf" srcId="{BA238ACB-AA60-45CB-ABF9-9AA0C3815FF1}" destId="{6389A1CC-00B1-43BB-BD34-2FCED2FEB735}" srcOrd="1"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BB0D1DED-5743-4CD1-87D2-168524D07907}" type="presOf" srcId="{BA238ACB-AA60-45CB-ABF9-9AA0C3815FF1}" destId="{4BDE350C-BFBB-4B7F-99CA-53B3FFB2B79D}" srcOrd="0"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B937B2C2-4577-4D59-9B1F-A43EA4F24B91}" type="presOf" srcId="{B05ADF9B-E10E-466E-8A33-1A76EF32ADF4}" destId="{7DF46572-6F86-411B-8E16-69597AF0791F}" srcOrd="1" destOrd="0" presId="urn:microsoft.com/office/officeart/2005/8/layout/orgChart1"/>
    <dgm:cxn modelId="{1C49E85B-5819-40BC-A226-0100B13E8224}" type="presOf" srcId="{5EB3D620-CFB4-4C56-9118-609A88338239}" destId="{972C3C27-14FE-45F9-B0B2-BF49EE7EDF44}" srcOrd="0" destOrd="0" presId="urn:microsoft.com/office/officeart/2005/8/layout/orgChart1"/>
    <dgm:cxn modelId="{893CF074-7D8B-4F4B-A875-70DCE0A188F9}" type="presOf" srcId="{01C4C464-BC70-443B-8035-114599762C4F}" destId="{375EE166-711E-4069-BA44-93238DB8DF22}" srcOrd="0" destOrd="0" presId="urn:microsoft.com/office/officeart/2005/8/layout/orgChart1"/>
    <dgm:cxn modelId="{B32E06FB-C9F3-4BB5-A859-5CA6F21FC792}" srcId="{CF92F74B-C1B8-44FB-8AA9-98140C42D9AF}" destId="{604DCFB7-09C4-422E-869F-03654AB244AC}" srcOrd="2" destOrd="0" parTransId="{7194E29B-533A-4981-95DB-8A68277BAD98}" sibTransId="{36FCC27C-A8B1-48E3-8797-5B10D2E2E739}"/>
    <dgm:cxn modelId="{468DF515-5EA5-4CE2-AD11-2F0068C91068}" type="presOf" srcId="{EE550F0D-4468-4113-8CF5-9BDC598766E7}" destId="{0CECB167-A99F-4DE8-8EEB-5E9A8BAA7E3B}" srcOrd="0"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4F716D9C-0511-46C8-A0D8-21E851A04CD6}" type="presOf" srcId="{6EDAE7C9-2CF2-4D6F-A4EA-7FF68039EA41}" destId="{4C05BA5F-CD40-4592-AEA3-3E166F766E54}" srcOrd="0" destOrd="0" presId="urn:microsoft.com/office/officeart/2005/8/layout/orgChart1"/>
    <dgm:cxn modelId="{6B858F39-413F-4A75-8739-6CE5E3648DFA}" type="presOf" srcId="{7E36305C-8C82-42DB-B7D5-50249A1C0CCC}" destId="{C54F393E-683B-4B87-9EFA-AAB254BE97BF}" srcOrd="0" destOrd="0" presId="urn:microsoft.com/office/officeart/2005/8/layout/orgChart1"/>
    <dgm:cxn modelId="{E829802D-8111-42BE-BE68-3556F1744DEF}" type="presOf" srcId="{B67E334A-09E5-4A2F-AA3A-FDBDC9575CC7}" destId="{4431A6D8-0766-40DF-BA78-8FD3274EE97C}" srcOrd="1" destOrd="0" presId="urn:microsoft.com/office/officeart/2005/8/layout/orgChart1"/>
    <dgm:cxn modelId="{F78028EF-A525-48B8-BFBE-D0A3DE088D03}" srcId="{3F4CBFC2-A89E-44D2-AF38-8D27E2BE642A}" destId="{C6ADAA91-0C0F-4117-ABE4-592A18BC965E}" srcOrd="1" destOrd="0" parTransId="{7E36305C-8C82-42DB-B7D5-50249A1C0CCC}" sibTransId="{3488FCFA-3061-468D-B1B1-D7DB8B8370B6}"/>
    <dgm:cxn modelId="{EEBB5F52-BB88-44FB-AADB-205040A4B2F5}" type="presOf" srcId="{573CC334-A05E-4119-8C3F-6C943A5F24E3}" destId="{B2EE115B-23EA-46C4-A460-CDDA2D07B389}" srcOrd="1"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9D45A6D4-59E6-45C3-AAD1-F143B43935D7}" type="presOf" srcId="{01C4C464-BC70-443B-8035-114599762C4F}" destId="{D6BB5C53-0E3E-4668-A22B-04E67C3EFFCA}" srcOrd="1" destOrd="0" presId="urn:microsoft.com/office/officeart/2005/8/layout/orgChart1"/>
    <dgm:cxn modelId="{E4243D18-EC32-4B75-ACF1-D4655B7D9628}" type="presOf" srcId="{604DCFB7-09C4-422E-869F-03654AB244AC}" destId="{031BFEFE-3EF2-4B16-A6C3-4AF244024529}" srcOrd="0" destOrd="0" presId="urn:microsoft.com/office/officeart/2005/8/layout/orgChart1"/>
    <dgm:cxn modelId="{D636A493-9831-4562-83E0-8C82CA636AAC}" type="presOf" srcId="{BBD999A7-1811-4E5D-A946-D4E000B8CF7E}" destId="{57263A63-A504-49AE-9871-83E1A0B6FD67}" srcOrd="0" destOrd="0" presId="urn:microsoft.com/office/officeart/2005/8/layout/orgChart1"/>
    <dgm:cxn modelId="{EA9CCBA9-4B48-43C7-9603-E7DDF05F5BA4}" type="presOf" srcId="{573CC334-A05E-4119-8C3F-6C943A5F24E3}" destId="{464B2115-56D7-4E15-B04A-BFDF74194421}" srcOrd="0" destOrd="0" presId="urn:microsoft.com/office/officeart/2005/8/layout/orgChart1"/>
    <dgm:cxn modelId="{B2ECC137-BF0A-4B4F-A9C0-B493721591F5}" srcId="{CF92F74B-C1B8-44FB-8AA9-98140C42D9AF}" destId="{573CC334-A05E-4119-8C3F-6C943A5F24E3}" srcOrd="3" destOrd="0" parTransId="{6EDAE7C9-2CF2-4D6F-A4EA-7FF68039EA41}" sibTransId="{21E3F957-16E9-431E-BE31-5E184D3E2C0B}"/>
    <dgm:cxn modelId="{5FC59898-18C6-4721-9786-84A281007A8F}" type="presOf" srcId="{239F7681-8E7C-4446-B44A-961BBE282EC4}" destId="{7DD8210F-9694-4161-AC96-146B90E3A65A}" srcOrd="0" destOrd="0" presId="urn:microsoft.com/office/officeart/2005/8/layout/orgChart1"/>
    <dgm:cxn modelId="{CEA61791-C607-4F0B-9A77-A896B7476EB5}" type="presOf" srcId="{5EB3D620-CFB4-4C56-9118-609A88338239}" destId="{14BF461B-79E9-4B24-A42B-E7CE68871EA2}" srcOrd="1" destOrd="0" presId="urn:microsoft.com/office/officeart/2005/8/layout/orgChart1"/>
    <dgm:cxn modelId="{C8C7A02A-CCFF-4E3E-AF06-6F538780B97A}" type="presOf" srcId="{BBEDDEF2-BD69-41D1-9DEE-214003A8475F}" destId="{6B018B1C-A2E9-46F9-BC77-FC1CF87538B9}" srcOrd="1" destOrd="0" presId="urn:microsoft.com/office/officeart/2005/8/layout/orgChart1"/>
    <dgm:cxn modelId="{606B4EFE-364F-4A86-BE6D-8F2491B0B38E}" type="presOf" srcId="{CF92F74B-C1B8-44FB-8AA9-98140C42D9AF}" destId="{4465F7FA-D780-4B3F-AC97-04D96F28CFC5}" srcOrd="0" destOrd="0" presId="urn:microsoft.com/office/officeart/2005/8/layout/orgChart1"/>
    <dgm:cxn modelId="{80908C94-52D7-4E38-808E-38B59A2900E5}" type="presOf" srcId="{9ECBF41A-E540-4F4D-B11A-23EAF6B53AF8}" destId="{A473FBED-0222-472A-8CB3-78D04E1CDCB8}" srcOrd="0"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AD4B334F-33FF-4FB8-AB54-8AA3D7102AF6}" type="presOf" srcId="{B05ADF9B-E10E-466E-8A33-1A76EF32ADF4}" destId="{83413B41-A1AC-471E-91A0-F20CB53CA216}" srcOrd="0" destOrd="0" presId="urn:microsoft.com/office/officeart/2005/8/layout/orgChart1"/>
    <dgm:cxn modelId="{E6F15A92-3EE0-43F5-911A-1CC31A16ED2A}" type="presParOf" srcId="{193665F7-2660-4CA3-8975-DD5E30F7CA42}" destId="{70EECCD6-C10E-4D3D-8C07-838CBEE86DBD}" srcOrd="0" destOrd="0" presId="urn:microsoft.com/office/officeart/2005/8/layout/orgChart1"/>
    <dgm:cxn modelId="{A47FCF12-C115-4A4C-BF66-82F4587FE50B}" type="presParOf" srcId="{70EECCD6-C10E-4D3D-8C07-838CBEE86DBD}" destId="{0286329C-D587-4707-8581-518A5AF82BEC}" srcOrd="0" destOrd="0" presId="urn:microsoft.com/office/officeart/2005/8/layout/orgChart1"/>
    <dgm:cxn modelId="{CB72B8A3-5756-4484-AADD-4CA49AC28B04}" type="presParOf" srcId="{0286329C-D587-4707-8581-518A5AF82BEC}" destId="{A1851BAE-C007-4A55-B928-60C6EE43F9F5}" srcOrd="0" destOrd="0" presId="urn:microsoft.com/office/officeart/2005/8/layout/orgChart1"/>
    <dgm:cxn modelId="{6076D1B1-FEF8-4254-A59B-19A7C22019CB}" type="presParOf" srcId="{0286329C-D587-4707-8581-518A5AF82BEC}" destId="{ADA1DDBE-9040-4E73-B958-9095F0376AA5}" srcOrd="1" destOrd="0" presId="urn:microsoft.com/office/officeart/2005/8/layout/orgChart1"/>
    <dgm:cxn modelId="{8D29605F-0315-441B-9657-240500C78301}" type="presParOf" srcId="{70EECCD6-C10E-4D3D-8C07-838CBEE86DBD}" destId="{9EB65985-A5F3-4B07-903D-1D1FA007EF98}" srcOrd="1" destOrd="0" presId="urn:microsoft.com/office/officeart/2005/8/layout/orgChart1"/>
    <dgm:cxn modelId="{4ABDD7CF-2EC9-4473-B555-7D6330FD3A56}" type="presParOf" srcId="{9EB65985-A5F3-4B07-903D-1D1FA007EF98}" destId="{810BBB55-6F99-4307-A099-C71091EF0739}" srcOrd="0" destOrd="0" presId="urn:microsoft.com/office/officeart/2005/8/layout/orgChart1"/>
    <dgm:cxn modelId="{F19640AF-7600-4B7F-89F7-6301CFC3DF28}" type="presParOf" srcId="{9EB65985-A5F3-4B07-903D-1D1FA007EF98}" destId="{16987849-8A1C-4D09-BA29-631719B593DB}" srcOrd="1" destOrd="0" presId="urn:microsoft.com/office/officeart/2005/8/layout/orgChart1"/>
    <dgm:cxn modelId="{2976F51A-76FB-4A61-B275-3FFBA0C62FEC}" type="presParOf" srcId="{16987849-8A1C-4D09-BA29-631719B593DB}" destId="{EE79C783-C205-4E59-BF1F-3A7CFB9E81B0}" srcOrd="0" destOrd="0" presId="urn:microsoft.com/office/officeart/2005/8/layout/orgChart1"/>
    <dgm:cxn modelId="{9F274DE2-93B7-4A54-A922-EB8339CCB830}" type="presParOf" srcId="{EE79C783-C205-4E59-BF1F-3A7CFB9E81B0}" destId="{35BF4857-B552-4408-9C13-654F4853BBF4}" srcOrd="0" destOrd="0" presId="urn:microsoft.com/office/officeart/2005/8/layout/orgChart1"/>
    <dgm:cxn modelId="{BC3FACA4-FABC-4A78-BFCA-DB693FB20304}" type="presParOf" srcId="{EE79C783-C205-4E59-BF1F-3A7CFB9E81B0}" destId="{5C365C81-B055-455E-B59A-46CFC441607D}" srcOrd="1" destOrd="0" presId="urn:microsoft.com/office/officeart/2005/8/layout/orgChart1"/>
    <dgm:cxn modelId="{E2263696-3B34-43FF-AA7E-B73D952F1281}" type="presParOf" srcId="{16987849-8A1C-4D09-BA29-631719B593DB}" destId="{4DCCA503-2368-45DE-9CF8-A042F86FD7B6}" srcOrd="1" destOrd="0" presId="urn:microsoft.com/office/officeart/2005/8/layout/orgChart1"/>
    <dgm:cxn modelId="{D7772B3A-83F1-48F5-BC87-0A62473EC53F}" type="presParOf" srcId="{4DCCA503-2368-45DE-9CF8-A042F86FD7B6}" destId="{4F5E0582-EA00-4357-84FD-E1442385371C}" srcOrd="0" destOrd="0" presId="urn:microsoft.com/office/officeart/2005/8/layout/orgChart1"/>
    <dgm:cxn modelId="{FFE9FC1B-F3F2-443E-9EA0-5291F57E0D97}" type="presParOf" srcId="{4DCCA503-2368-45DE-9CF8-A042F86FD7B6}" destId="{6D6B5B0A-D88C-4185-8468-943502D91F37}" srcOrd="1" destOrd="0" presId="urn:microsoft.com/office/officeart/2005/8/layout/orgChart1"/>
    <dgm:cxn modelId="{DC2C9BAA-B871-4454-BA0E-88B8A7CFE34C}" type="presParOf" srcId="{6D6B5B0A-D88C-4185-8468-943502D91F37}" destId="{76BECDEF-0F22-4BFC-B47C-CC884CD54072}" srcOrd="0" destOrd="0" presId="urn:microsoft.com/office/officeart/2005/8/layout/orgChart1"/>
    <dgm:cxn modelId="{A601A86B-A574-4574-BA24-318E8FCA9CA6}" type="presParOf" srcId="{76BECDEF-0F22-4BFC-B47C-CC884CD54072}" destId="{4019D200-A5F2-4EB6-A697-8F2454772670}" srcOrd="0" destOrd="0" presId="urn:microsoft.com/office/officeart/2005/8/layout/orgChart1"/>
    <dgm:cxn modelId="{864A10A4-ABDA-4E4B-BA8D-1A3BC1A65A0D}" type="presParOf" srcId="{76BECDEF-0F22-4BFC-B47C-CC884CD54072}" destId="{DE745C4F-9015-4D32-98ED-0AAC21675664}" srcOrd="1" destOrd="0" presId="urn:microsoft.com/office/officeart/2005/8/layout/orgChart1"/>
    <dgm:cxn modelId="{883D72C9-B5D2-4E3B-B62E-C471C7CFCF6C}" type="presParOf" srcId="{6D6B5B0A-D88C-4185-8468-943502D91F37}" destId="{69D5266B-CCA3-4398-83A7-AA744CE0FC03}" srcOrd="1" destOrd="0" presId="urn:microsoft.com/office/officeart/2005/8/layout/orgChart1"/>
    <dgm:cxn modelId="{0A2B306B-CD6C-4C67-8538-66EB616336FB}" type="presParOf" srcId="{69D5266B-CCA3-4398-83A7-AA744CE0FC03}" destId="{35BD33D7-FCE3-4E68-BF4A-46DFAF625D76}" srcOrd="0" destOrd="0" presId="urn:microsoft.com/office/officeart/2005/8/layout/orgChart1"/>
    <dgm:cxn modelId="{4E4BD162-D7C1-461D-8EE0-17A291250B3E}" type="presParOf" srcId="{69D5266B-CCA3-4398-83A7-AA744CE0FC03}" destId="{985C566E-6E7A-494F-924B-38289A034AF3}" srcOrd="1" destOrd="0" presId="urn:microsoft.com/office/officeart/2005/8/layout/orgChart1"/>
    <dgm:cxn modelId="{68216FE1-2BC3-4E5A-8096-08DC6DBD764B}" type="presParOf" srcId="{985C566E-6E7A-494F-924B-38289A034AF3}" destId="{67A0BADC-CD4D-4226-BDFD-61142EDD2019}" srcOrd="0" destOrd="0" presId="urn:microsoft.com/office/officeart/2005/8/layout/orgChart1"/>
    <dgm:cxn modelId="{1CC1B7FD-EEEA-462F-B7FA-A37924DC58B4}" type="presParOf" srcId="{67A0BADC-CD4D-4226-BDFD-61142EDD2019}" destId="{68988B65-9CA5-40A9-823E-5B23CD615A7A}" srcOrd="0" destOrd="0" presId="urn:microsoft.com/office/officeart/2005/8/layout/orgChart1"/>
    <dgm:cxn modelId="{D9DD2972-DFC7-4099-AAF1-051A8124C020}" type="presParOf" srcId="{67A0BADC-CD4D-4226-BDFD-61142EDD2019}" destId="{43F61C4B-43C0-4115-9097-A259FE69E716}" srcOrd="1" destOrd="0" presId="urn:microsoft.com/office/officeart/2005/8/layout/orgChart1"/>
    <dgm:cxn modelId="{537CE141-47AF-4937-AB97-08E30D33A5D5}" type="presParOf" srcId="{985C566E-6E7A-494F-924B-38289A034AF3}" destId="{6FA69DC6-8ECF-45D5-A705-F5DFBAB6374E}" srcOrd="1" destOrd="0" presId="urn:microsoft.com/office/officeart/2005/8/layout/orgChart1"/>
    <dgm:cxn modelId="{0F8B5195-A691-4CA9-9519-6D4501320C3F}" type="presParOf" srcId="{985C566E-6E7A-494F-924B-38289A034AF3}" destId="{C17F4B39-6008-4C3C-B155-3E933022EF78}" srcOrd="2" destOrd="0" presId="urn:microsoft.com/office/officeart/2005/8/layout/orgChart1"/>
    <dgm:cxn modelId="{3E14ED43-9B32-4362-838A-0F477834D0B5}" type="presParOf" srcId="{69D5266B-CCA3-4398-83A7-AA744CE0FC03}" destId="{FB27AD7D-61A3-4E6B-A97C-F7D75335035C}" srcOrd="2" destOrd="0" presId="urn:microsoft.com/office/officeart/2005/8/layout/orgChart1"/>
    <dgm:cxn modelId="{CFFBED78-2DD5-4857-A008-7914FD4A5255}" type="presParOf" srcId="{69D5266B-CCA3-4398-83A7-AA744CE0FC03}" destId="{7201D979-2B28-4C2C-A02A-CDB8874E99FF}" srcOrd="3" destOrd="0" presId="urn:microsoft.com/office/officeart/2005/8/layout/orgChart1"/>
    <dgm:cxn modelId="{1B7D2190-9122-4CA1-B8C1-CCEB509E584E}" type="presParOf" srcId="{7201D979-2B28-4C2C-A02A-CDB8874E99FF}" destId="{05A52D59-9D84-4263-862E-01BF9A81D643}" srcOrd="0" destOrd="0" presId="urn:microsoft.com/office/officeart/2005/8/layout/orgChart1"/>
    <dgm:cxn modelId="{496DA829-B89A-4E46-BE6C-1D677FBD3F26}" type="presParOf" srcId="{05A52D59-9D84-4263-862E-01BF9A81D643}" destId="{83413B41-A1AC-471E-91A0-F20CB53CA216}" srcOrd="0" destOrd="0" presId="urn:microsoft.com/office/officeart/2005/8/layout/orgChart1"/>
    <dgm:cxn modelId="{41A13155-30F5-470B-BDC2-E60413B2D30A}" type="presParOf" srcId="{05A52D59-9D84-4263-862E-01BF9A81D643}" destId="{7DF46572-6F86-411B-8E16-69597AF0791F}" srcOrd="1" destOrd="0" presId="urn:microsoft.com/office/officeart/2005/8/layout/orgChart1"/>
    <dgm:cxn modelId="{F26DC3E9-6305-44CF-9A4F-6EB0D85C30CE}" type="presParOf" srcId="{7201D979-2B28-4C2C-A02A-CDB8874E99FF}" destId="{709DD5A8-CE4A-4F5A-BCB6-4294548058F5}" srcOrd="1" destOrd="0" presId="urn:microsoft.com/office/officeart/2005/8/layout/orgChart1"/>
    <dgm:cxn modelId="{F035E642-5952-46D1-91D6-5E98B9E7B661}" type="presParOf" srcId="{7201D979-2B28-4C2C-A02A-CDB8874E99FF}" destId="{A73CA40D-D233-495B-975A-2FE9A61CF1C1}" srcOrd="2" destOrd="0" presId="urn:microsoft.com/office/officeart/2005/8/layout/orgChart1"/>
    <dgm:cxn modelId="{33EE1688-3730-49A1-B938-4EFCB7A2A40F}" type="presParOf" srcId="{69D5266B-CCA3-4398-83A7-AA744CE0FC03}" destId="{0CECB167-A99F-4DE8-8EEB-5E9A8BAA7E3B}" srcOrd="4" destOrd="0" presId="urn:microsoft.com/office/officeart/2005/8/layout/orgChart1"/>
    <dgm:cxn modelId="{7734E6EE-0FCF-41AF-946F-6BDDF4FBF669}" type="presParOf" srcId="{69D5266B-CCA3-4398-83A7-AA744CE0FC03}" destId="{609D58F4-1C0E-41CF-B6EA-5984750C33EC}" srcOrd="5" destOrd="0" presId="urn:microsoft.com/office/officeart/2005/8/layout/orgChart1"/>
    <dgm:cxn modelId="{2ECE8D33-A179-4F0D-8139-21CB08E4BEF5}" type="presParOf" srcId="{609D58F4-1C0E-41CF-B6EA-5984750C33EC}" destId="{A6129E22-EDAA-48F4-9275-B55925944575}" srcOrd="0" destOrd="0" presId="urn:microsoft.com/office/officeart/2005/8/layout/orgChart1"/>
    <dgm:cxn modelId="{452EEEC1-D5FF-477E-ACC0-DD5192392733}" type="presParOf" srcId="{A6129E22-EDAA-48F4-9275-B55925944575}" destId="{D2194930-64A2-4796-BF8F-E1A158E2E87C}" srcOrd="0" destOrd="0" presId="urn:microsoft.com/office/officeart/2005/8/layout/orgChart1"/>
    <dgm:cxn modelId="{39E5F63E-28BC-478D-B275-620ECF442896}" type="presParOf" srcId="{A6129E22-EDAA-48F4-9275-B55925944575}" destId="{68373E44-8CF9-476A-95CB-0DE47DB5E21C}" srcOrd="1" destOrd="0" presId="urn:microsoft.com/office/officeart/2005/8/layout/orgChart1"/>
    <dgm:cxn modelId="{BA655523-2422-4B02-89AF-0075A5150C79}" type="presParOf" srcId="{609D58F4-1C0E-41CF-B6EA-5984750C33EC}" destId="{8B1D79E5-870F-4042-9AD1-8317177AF2BD}" srcOrd="1" destOrd="0" presId="urn:microsoft.com/office/officeart/2005/8/layout/orgChart1"/>
    <dgm:cxn modelId="{8D8C7D6B-084B-4E08-899D-AFF97E830493}" type="presParOf" srcId="{609D58F4-1C0E-41CF-B6EA-5984750C33EC}" destId="{9B504991-9C01-4A91-922E-CA39D40C63D6}" srcOrd="2" destOrd="0" presId="urn:microsoft.com/office/officeart/2005/8/layout/orgChart1"/>
    <dgm:cxn modelId="{4383CFAF-D838-4FBA-8D1A-EBF34BA11B1E}" type="presParOf" srcId="{6D6B5B0A-D88C-4185-8468-943502D91F37}" destId="{F8A07466-5B8F-4DEA-B0E0-28105C155093}" srcOrd="2" destOrd="0" presId="urn:microsoft.com/office/officeart/2005/8/layout/orgChart1"/>
    <dgm:cxn modelId="{5EA2FB32-107D-46B0-9C21-582648B5B758}" type="presParOf" srcId="{4DCCA503-2368-45DE-9CF8-A042F86FD7B6}" destId="{1E5F56A2-2B80-44CA-88C7-5B7340798180}" srcOrd="2" destOrd="0" presId="urn:microsoft.com/office/officeart/2005/8/layout/orgChart1"/>
    <dgm:cxn modelId="{374C61E5-4E84-4EC7-9167-6ED41E223FB5}" type="presParOf" srcId="{4DCCA503-2368-45DE-9CF8-A042F86FD7B6}" destId="{2677FFB0-30BB-40B9-955F-3A9F50515AC4}" srcOrd="3" destOrd="0" presId="urn:microsoft.com/office/officeart/2005/8/layout/orgChart1"/>
    <dgm:cxn modelId="{46B64E35-5F6F-4FBC-8FBF-96B677507B72}" type="presParOf" srcId="{2677FFB0-30BB-40B9-955F-3A9F50515AC4}" destId="{3235DB90-A9A2-43B3-961F-D49DE4555180}" srcOrd="0" destOrd="0" presId="urn:microsoft.com/office/officeart/2005/8/layout/orgChart1"/>
    <dgm:cxn modelId="{AB9C6B5A-730C-4496-9002-5C5BC523D514}" type="presParOf" srcId="{3235DB90-A9A2-43B3-961F-D49DE4555180}" destId="{0B388412-E948-4137-8CDC-40746199DF49}" srcOrd="0" destOrd="0" presId="urn:microsoft.com/office/officeart/2005/8/layout/orgChart1"/>
    <dgm:cxn modelId="{8BF2834E-7C3A-4240-AE28-542DCA178168}" type="presParOf" srcId="{3235DB90-A9A2-43B3-961F-D49DE4555180}" destId="{0ECA6DF0-F05C-4E46-A9F4-C169CAA55CBB}" srcOrd="1" destOrd="0" presId="urn:microsoft.com/office/officeart/2005/8/layout/orgChart1"/>
    <dgm:cxn modelId="{6048CACE-B8A0-41CC-B037-6547283C71DA}" type="presParOf" srcId="{2677FFB0-30BB-40B9-955F-3A9F50515AC4}" destId="{82E06060-AE6D-459B-A79B-E24367FC96DD}" srcOrd="1" destOrd="0" presId="urn:microsoft.com/office/officeart/2005/8/layout/orgChart1"/>
    <dgm:cxn modelId="{FE88AF23-10C2-4DC2-8A6E-99BAA81086BF}" type="presParOf" srcId="{2677FFB0-30BB-40B9-955F-3A9F50515AC4}" destId="{6947B2FC-E61A-433B-9573-E0A07559802C}" srcOrd="2" destOrd="0" presId="urn:microsoft.com/office/officeart/2005/8/layout/orgChart1"/>
    <dgm:cxn modelId="{0FB7E0E1-8175-48CB-A01A-037610B4A3CE}" type="presParOf" srcId="{4DCCA503-2368-45DE-9CF8-A042F86FD7B6}" destId="{E097F812-CC65-41C9-BCA0-61503CA62CBB}" srcOrd="4" destOrd="0" presId="urn:microsoft.com/office/officeart/2005/8/layout/orgChart1"/>
    <dgm:cxn modelId="{9ECD2247-3A45-4C46-9B54-3402CA1A3A22}" type="presParOf" srcId="{4DCCA503-2368-45DE-9CF8-A042F86FD7B6}" destId="{7F941846-A3D0-4A12-BA6F-150F8F794E30}" srcOrd="5" destOrd="0" presId="urn:microsoft.com/office/officeart/2005/8/layout/orgChart1"/>
    <dgm:cxn modelId="{A709BBD0-6D30-4458-9A36-5EC1BDC30CEB}" type="presParOf" srcId="{7F941846-A3D0-4A12-BA6F-150F8F794E30}" destId="{B4B86595-216D-4582-B037-F98C89D9B820}" srcOrd="0" destOrd="0" presId="urn:microsoft.com/office/officeart/2005/8/layout/orgChart1"/>
    <dgm:cxn modelId="{7FC78073-3795-4FFF-9C3A-5C5471201F38}" type="presParOf" srcId="{B4B86595-216D-4582-B037-F98C89D9B820}" destId="{4BDE350C-BFBB-4B7F-99CA-53B3FFB2B79D}" srcOrd="0" destOrd="0" presId="urn:microsoft.com/office/officeart/2005/8/layout/orgChart1"/>
    <dgm:cxn modelId="{13014C56-2AE8-46CA-88E0-74BD2EAA3441}" type="presParOf" srcId="{B4B86595-216D-4582-B037-F98C89D9B820}" destId="{6389A1CC-00B1-43BB-BD34-2FCED2FEB735}" srcOrd="1" destOrd="0" presId="urn:microsoft.com/office/officeart/2005/8/layout/orgChart1"/>
    <dgm:cxn modelId="{2277FD6A-6964-4C8B-A8F0-4AC04E8AB1C2}" type="presParOf" srcId="{7F941846-A3D0-4A12-BA6F-150F8F794E30}" destId="{CC75736F-ED2F-494B-BF3F-7EE316FB090B}" srcOrd="1" destOrd="0" presId="urn:microsoft.com/office/officeart/2005/8/layout/orgChart1"/>
    <dgm:cxn modelId="{8E2B2F0A-D4C8-4CA0-B5BC-1C95993DBD8F}" type="presParOf" srcId="{7F941846-A3D0-4A12-BA6F-150F8F794E30}" destId="{78F1977B-05C8-4FB1-B2F1-5E90ABDDE2D5}" srcOrd="2" destOrd="0" presId="urn:microsoft.com/office/officeart/2005/8/layout/orgChart1"/>
    <dgm:cxn modelId="{33D8DB35-7E11-4087-86AE-D7EEF8966A57}" type="presParOf" srcId="{4DCCA503-2368-45DE-9CF8-A042F86FD7B6}" destId="{A473FBED-0222-472A-8CB3-78D04E1CDCB8}" srcOrd="6" destOrd="0" presId="urn:microsoft.com/office/officeart/2005/8/layout/orgChart1"/>
    <dgm:cxn modelId="{F238C169-D1C7-424C-A2D9-735650CF69AD}" type="presParOf" srcId="{4DCCA503-2368-45DE-9CF8-A042F86FD7B6}" destId="{B43311B9-646A-4E6E-8A1B-F6C05EF1DE58}" srcOrd="7" destOrd="0" presId="urn:microsoft.com/office/officeart/2005/8/layout/orgChart1"/>
    <dgm:cxn modelId="{CA5EB058-088F-4EFC-81F4-2EEB4097B95C}" type="presParOf" srcId="{B43311B9-646A-4E6E-8A1B-F6C05EF1DE58}" destId="{DB141E99-CA42-45D1-BDDA-A1CAA2D83C1B}" srcOrd="0" destOrd="0" presId="urn:microsoft.com/office/officeart/2005/8/layout/orgChart1"/>
    <dgm:cxn modelId="{F489B8CE-EB6E-4341-85F7-25BED18A2AC8}" type="presParOf" srcId="{DB141E99-CA42-45D1-BDDA-A1CAA2D83C1B}" destId="{4465F7FA-D780-4B3F-AC97-04D96F28CFC5}" srcOrd="0" destOrd="0" presId="urn:microsoft.com/office/officeart/2005/8/layout/orgChart1"/>
    <dgm:cxn modelId="{8351F82A-5505-4AEA-BBF5-847359D0A44B}" type="presParOf" srcId="{DB141E99-CA42-45D1-BDDA-A1CAA2D83C1B}" destId="{A662E0DB-D0A9-47C5-8586-221624EECD39}" srcOrd="1" destOrd="0" presId="urn:microsoft.com/office/officeart/2005/8/layout/orgChart1"/>
    <dgm:cxn modelId="{13C589C2-A987-4AB7-86FA-788B3B18CD87}" type="presParOf" srcId="{B43311B9-646A-4E6E-8A1B-F6C05EF1DE58}" destId="{D243E1DB-E57C-4647-99FF-4AF30008A45A}" srcOrd="1" destOrd="0" presId="urn:microsoft.com/office/officeart/2005/8/layout/orgChart1"/>
    <dgm:cxn modelId="{5838DB37-26E2-4F71-BAB2-05A1148C9C06}" type="presParOf" srcId="{D243E1DB-E57C-4647-99FF-4AF30008A45A}" destId="{6E6578DA-82EB-4960-91B1-672692198302}" srcOrd="0" destOrd="0" presId="urn:microsoft.com/office/officeart/2005/8/layout/orgChart1"/>
    <dgm:cxn modelId="{DCD94BD5-0A9C-4BA9-9BAC-98C78DB47962}" type="presParOf" srcId="{D243E1DB-E57C-4647-99FF-4AF30008A45A}" destId="{A4F0A223-814E-4F09-9A10-B0DA000CC900}" srcOrd="1" destOrd="0" presId="urn:microsoft.com/office/officeart/2005/8/layout/orgChart1"/>
    <dgm:cxn modelId="{1A4FE9AE-DFBB-48FE-B541-706C62D7B88D}" type="presParOf" srcId="{A4F0A223-814E-4F09-9A10-B0DA000CC900}" destId="{31404D8C-6935-4BE9-A3CB-A7B7D56A9E3A}" srcOrd="0" destOrd="0" presId="urn:microsoft.com/office/officeart/2005/8/layout/orgChart1"/>
    <dgm:cxn modelId="{682762E8-4821-4550-84C4-8D3A6A2AFA71}" type="presParOf" srcId="{31404D8C-6935-4BE9-A3CB-A7B7D56A9E3A}" destId="{55E3E573-966E-4348-907B-600257069028}" srcOrd="0" destOrd="0" presId="urn:microsoft.com/office/officeart/2005/8/layout/orgChart1"/>
    <dgm:cxn modelId="{1F37AC00-CC40-4BAC-AE3D-D849D04E6DDD}" type="presParOf" srcId="{31404D8C-6935-4BE9-A3CB-A7B7D56A9E3A}" destId="{C6782A98-C879-4375-BD79-B4E98DFB18A1}" srcOrd="1" destOrd="0" presId="urn:microsoft.com/office/officeart/2005/8/layout/orgChart1"/>
    <dgm:cxn modelId="{1EC4F8B1-76CA-4A7D-9503-3BB05E0EE846}" type="presParOf" srcId="{A4F0A223-814E-4F09-9A10-B0DA000CC900}" destId="{1D1D6BA9-B41C-446B-9B1B-83E290C57C56}" srcOrd="1" destOrd="0" presId="urn:microsoft.com/office/officeart/2005/8/layout/orgChart1"/>
    <dgm:cxn modelId="{489127FC-17AD-476D-9DFD-9816B5195EBE}" type="presParOf" srcId="{A4F0A223-814E-4F09-9A10-B0DA000CC900}" destId="{61925760-3286-4F50-AC9B-26BC98399824}" srcOrd="2" destOrd="0" presId="urn:microsoft.com/office/officeart/2005/8/layout/orgChart1"/>
    <dgm:cxn modelId="{41DBBF7E-61CA-47BB-B963-DC5945FECA97}" type="presParOf" srcId="{D243E1DB-E57C-4647-99FF-4AF30008A45A}" destId="{D1428BB2-5772-48CB-8289-2F15EA00B9E7}" srcOrd="2" destOrd="0" presId="urn:microsoft.com/office/officeart/2005/8/layout/orgChart1"/>
    <dgm:cxn modelId="{A9CC36D1-E12F-4559-BF81-9D42A91D35A4}" type="presParOf" srcId="{D243E1DB-E57C-4647-99FF-4AF30008A45A}" destId="{ED05BBF0-E603-4371-8439-1D0E00C2652E}" srcOrd="3" destOrd="0" presId="urn:microsoft.com/office/officeart/2005/8/layout/orgChart1"/>
    <dgm:cxn modelId="{EA2A5DA5-09A5-4840-96B6-84BB05658718}" type="presParOf" srcId="{ED05BBF0-E603-4371-8439-1D0E00C2652E}" destId="{AEC2B4C3-5E88-4316-8425-1ACFFD8C562A}" srcOrd="0" destOrd="0" presId="urn:microsoft.com/office/officeart/2005/8/layout/orgChart1"/>
    <dgm:cxn modelId="{4AE5AD07-A803-4F9D-A4F0-5DC7C763E39D}" type="presParOf" srcId="{AEC2B4C3-5E88-4316-8425-1ACFFD8C562A}" destId="{10844B2A-9C08-4514-A9F9-831C6576834F}" srcOrd="0" destOrd="0" presId="urn:microsoft.com/office/officeart/2005/8/layout/orgChart1"/>
    <dgm:cxn modelId="{A7347D9F-5381-44A7-9060-B0EA85B53BEF}" type="presParOf" srcId="{AEC2B4C3-5E88-4316-8425-1ACFFD8C562A}" destId="{6B018B1C-A2E9-46F9-BC77-FC1CF87538B9}" srcOrd="1" destOrd="0" presId="urn:microsoft.com/office/officeart/2005/8/layout/orgChart1"/>
    <dgm:cxn modelId="{EC979CB4-D469-43E9-877D-2F8984F14FA1}" type="presParOf" srcId="{ED05BBF0-E603-4371-8439-1D0E00C2652E}" destId="{CCFC8F83-64D7-4FB4-9B13-4CA5B9F165DD}" srcOrd="1" destOrd="0" presId="urn:microsoft.com/office/officeart/2005/8/layout/orgChart1"/>
    <dgm:cxn modelId="{FCDF9854-0B2B-4059-9E51-915829546D8E}" type="presParOf" srcId="{ED05BBF0-E603-4371-8439-1D0E00C2652E}" destId="{4792F225-79F1-4912-B2B4-BA8B6EC76C52}" srcOrd="2" destOrd="0" presId="urn:microsoft.com/office/officeart/2005/8/layout/orgChart1"/>
    <dgm:cxn modelId="{56D2AEC4-4921-4027-8C66-2FD454EC42D9}" type="presParOf" srcId="{D243E1DB-E57C-4647-99FF-4AF30008A45A}" destId="{D740E15E-4E6D-450E-AA7F-B7B8B5BA5A22}" srcOrd="4" destOrd="0" presId="urn:microsoft.com/office/officeart/2005/8/layout/orgChart1"/>
    <dgm:cxn modelId="{078A24EA-B3B3-43C6-A58E-9F9BD4409FB3}" type="presParOf" srcId="{D243E1DB-E57C-4647-99FF-4AF30008A45A}" destId="{F1BB2789-93B1-4AF9-A631-5BB15F536389}" srcOrd="5" destOrd="0" presId="urn:microsoft.com/office/officeart/2005/8/layout/orgChart1"/>
    <dgm:cxn modelId="{0D2D6B8F-6528-46FB-810D-7E0E3FA71AF3}" type="presParOf" srcId="{F1BB2789-93B1-4AF9-A631-5BB15F536389}" destId="{F371222F-B0FD-4D9B-ACED-68A22DD0910B}" srcOrd="0" destOrd="0" presId="urn:microsoft.com/office/officeart/2005/8/layout/orgChart1"/>
    <dgm:cxn modelId="{E1A188C4-284F-4B84-9502-7F5A1231E5FB}" type="presParOf" srcId="{F371222F-B0FD-4D9B-ACED-68A22DD0910B}" destId="{031BFEFE-3EF2-4B16-A6C3-4AF244024529}" srcOrd="0" destOrd="0" presId="urn:microsoft.com/office/officeart/2005/8/layout/orgChart1"/>
    <dgm:cxn modelId="{2BB650D8-2602-448D-87C2-B209FB51A6BC}" type="presParOf" srcId="{F371222F-B0FD-4D9B-ACED-68A22DD0910B}" destId="{244E1FC9-FAE4-47E4-B6B4-008308E080C7}" srcOrd="1" destOrd="0" presId="urn:microsoft.com/office/officeart/2005/8/layout/orgChart1"/>
    <dgm:cxn modelId="{39269BD7-9E0A-4E41-8E09-F1E6EC2FA13E}" type="presParOf" srcId="{F1BB2789-93B1-4AF9-A631-5BB15F536389}" destId="{80A7ED6E-D63B-4A57-AA77-D5A79481532C}" srcOrd="1" destOrd="0" presId="urn:microsoft.com/office/officeart/2005/8/layout/orgChart1"/>
    <dgm:cxn modelId="{DEC4A204-6E7B-46C8-80E1-E2CD7BB46D71}" type="presParOf" srcId="{F1BB2789-93B1-4AF9-A631-5BB15F536389}" destId="{808B6156-A15F-4598-9D4E-F08182CD8C26}" srcOrd="2" destOrd="0" presId="urn:microsoft.com/office/officeart/2005/8/layout/orgChart1"/>
    <dgm:cxn modelId="{6E6166AA-0DE5-4FDC-AB94-7AA835677F43}" type="presParOf" srcId="{D243E1DB-E57C-4647-99FF-4AF30008A45A}" destId="{4C05BA5F-CD40-4592-AEA3-3E166F766E54}" srcOrd="6" destOrd="0" presId="urn:microsoft.com/office/officeart/2005/8/layout/orgChart1"/>
    <dgm:cxn modelId="{AC9C98CB-3A16-4113-A022-5253D72F3E29}" type="presParOf" srcId="{D243E1DB-E57C-4647-99FF-4AF30008A45A}" destId="{B1269688-6235-4253-AE20-BA8C62286387}" srcOrd="7" destOrd="0" presId="urn:microsoft.com/office/officeart/2005/8/layout/orgChart1"/>
    <dgm:cxn modelId="{64197171-6B84-4306-80E4-4CA7A10A08FE}" type="presParOf" srcId="{B1269688-6235-4253-AE20-BA8C62286387}" destId="{45D9DA04-862A-4CFE-9D49-0F7BA346C95A}" srcOrd="0" destOrd="0" presId="urn:microsoft.com/office/officeart/2005/8/layout/orgChart1"/>
    <dgm:cxn modelId="{BBAA39C1-99D1-4DDA-BDF6-8F0E590E9167}" type="presParOf" srcId="{45D9DA04-862A-4CFE-9D49-0F7BA346C95A}" destId="{464B2115-56D7-4E15-B04A-BFDF74194421}" srcOrd="0" destOrd="0" presId="urn:microsoft.com/office/officeart/2005/8/layout/orgChart1"/>
    <dgm:cxn modelId="{AB7D270A-4870-4FA6-9FEB-0A1334A8BDE6}" type="presParOf" srcId="{45D9DA04-862A-4CFE-9D49-0F7BA346C95A}" destId="{B2EE115B-23EA-46C4-A460-CDDA2D07B389}" srcOrd="1" destOrd="0" presId="urn:microsoft.com/office/officeart/2005/8/layout/orgChart1"/>
    <dgm:cxn modelId="{07A3B5D6-AD6C-456B-967E-A51F8DFB9F8C}" type="presParOf" srcId="{B1269688-6235-4253-AE20-BA8C62286387}" destId="{066E839B-698E-4F71-B001-F2EF91994089}" srcOrd="1" destOrd="0" presId="urn:microsoft.com/office/officeart/2005/8/layout/orgChart1"/>
    <dgm:cxn modelId="{2ED15C6A-C3F2-45EE-89FA-A6AE15B56909}" type="presParOf" srcId="{B1269688-6235-4253-AE20-BA8C62286387}" destId="{C28097E4-2E42-4146-91B1-D5E588474232}" srcOrd="2" destOrd="0" presId="urn:microsoft.com/office/officeart/2005/8/layout/orgChart1"/>
    <dgm:cxn modelId="{5BC95E1E-E866-4CEC-92D2-23BC064B6B37}" type="presParOf" srcId="{D243E1DB-E57C-4647-99FF-4AF30008A45A}" destId="{B848722B-EB8B-4E52-B42D-25C68FC46905}" srcOrd="8" destOrd="0" presId="urn:microsoft.com/office/officeart/2005/8/layout/orgChart1"/>
    <dgm:cxn modelId="{2AE0C4F7-BA9D-47B2-B94B-A091C8B1F62A}" type="presParOf" srcId="{D243E1DB-E57C-4647-99FF-4AF30008A45A}" destId="{785D5E95-9658-4F57-97EE-0228BE84F6E2}" srcOrd="9" destOrd="0" presId="urn:microsoft.com/office/officeart/2005/8/layout/orgChart1"/>
    <dgm:cxn modelId="{D7F531D4-9B39-4ED8-8BFB-8290791FC09B}" type="presParOf" srcId="{785D5E95-9658-4F57-97EE-0228BE84F6E2}" destId="{B7980B34-D0B1-475D-A2F3-A84B22E52464}" srcOrd="0" destOrd="0" presId="urn:microsoft.com/office/officeart/2005/8/layout/orgChart1"/>
    <dgm:cxn modelId="{E4472650-BF51-46DD-A88E-3134E0B44239}" type="presParOf" srcId="{B7980B34-D0B1-475D-A2F3-A84B22E52464}" destId="{972C3C27-14FE-45F9-B0B2-BF49EE7EDF44}" srcOrd="0" destOrd="0" presId="urn:microsoft.com/office/officeart/2005/8/layout/orgChart1"/>
    <dgm:cxn modelId="{42011F1C-0F35-4757-8574-A3D12DBB50C6}" type="presParOf" srcId="{B7980B34-D0B1-475D-A2F3-A84B22E52464}" destId="{14BF461B-79E9-4B24-A42B-E7CE68871EA2}" srcOrd="1" destOrd="0" presId="urn:microsoft.com/office/officeart/2005/8/layout/orgChart1"/>
    <dgm:cxn modelId="{A312177B-68BE-46CA-AC4A-BBB0EC14BF7B}" type="presParOf" srcId="{785D5E95-9658-4F57-97EE-0228BE84F6E2}" destId="{9CCBF2A0-BD0B-4303-B1D2-6370D7E42B70}" srcOrd="1" destOrd="0" presId="urn:microsoft.com/office/officeart/2005/8/layout/orgChart1"/>
    <dgm:cxn modelId="{BC59BE29-A445-40EC-ABBA-D00AF17B3030}" type="presParOf" srcId="{785D5E95-9658-4F57-97EE-0228BE84F6E2}" destId="{593CD138-3AA2-4B78-A5E0-D05C5441E8DA}" srcOrd="2" destOrd="0" presId="urn:microsoft.com/office/officeart/2005/8/layout/orgChart1"/>
    <dgm:cxn modelId="{884C8FD0-8704-4627-B567-D2F577DCFF5C}" type="presParOf" srcId="{B43311B9-646A-4E6E-8A1B-F6C05EF1DE58}" destId="{BA68151D-7ECA-48D5-A902-5A722285A75B}" srcOrd="2" destOrd="0" presId="urn:microsoft.com/office/officeart/2005/8/layout/orgChart1"/>
    <dgm:cxn modelId="{F2794C43-925E-411F-A8D3-0087711E064C}" type="presParOf" srcId="{16987849-8A1C-4D09-BA29-631719B593DB}" destId="{4B4247D1-32DF-4CF8-ABDA-B842615DAFA8}" srcOrd="2" destOrd="0" presId="urn:microsoft.com/office/officeart/2005/8/layout/orgChart1"/>
    <dgm:cxn modelId="{37C9900D-7A7F-4970-9F9A-520C4026CC45}" type="presParOf" srcId="{9EB65985-A5F3-4B07-903D-1D1FA007EF98}" destId="{C54F393E-683B-4B87-9EFA-AAB254BE97BF}" srcOrd="2" destOrd="0" presId="urn:microsoft.com/office/officeart/2005/8/layout/orgChart1"/>
    <dgm:cxn modelId="{D5ED0C8F-A1FD-450C-84E6-B23429BE0DD6}" type="presParOf" srcId="{9EB65985-A5F3-4B07-903D-1D1FA007EF98}" destId="{0CDA43DA-922F-49EA-8C1B-5E3026FF914E}" srcOrd="3" destOrd="0" presId="urn:microsoft.com/office/officeart/2005/8/layout/orgChart1"/>
    <dgm:cxn modelId="{640E016B-873B-4651-A6EA-92E0B25AC5AC}" type="presParOf" srcId="{0CDA43DA-922F-49EA-8C1B-5E3026FF914E}" destId="{30643D03-1DD0-401B-AB38-E32D49DED339}" srcOrd="0" destOrd="0" presId="urn:microsoft.com/office/officeart/2005/8/layout/orgChart1"/>
    <dgm:cxn modelId="{6C68AEA5-8435-4133-A171-469851925A35}" type="presParOf" srcId="{30643D03-1DD0-401B-AB38-E32D49DED339}" destId="{F51380C5-2BD2-4477-95C6-5D8A3EEB5FF2}" srcOrd="0" destOrd="0" presId="urn:microsoft.com/office/officeart/2005/8/layout/orgChart1"/>
    <dgm:cxn modelId="{034DA8A1-9E79-49F0-82BE-9F8CF4E5F42A}" type="presParOf" srcId="{30643D03-1DD0-401B-AB38-E32D49DED339}" destId="{EB3C047E-0777-4C01-A6FF-6E087F14F732}" srcOrd="1" destOrd="0" presId="urn:microsoft.com/office/officeart/2005/8/layout/orgChart1"/>
    <dgm:cxn modelId="{EF5707DA-6B74-47BA-A3F9-157612D21FD5}" type="presParOf" srcId="{0CDA43DA-922F-49EA-8C1B-5E3026FF914E}" destId="{3DA7B37E-2AC0-4C67-B31A-3D42C4B23A50}" srcOrd="1" destOrd="0" presId="urn:microsoft.com/office/officeart/2005/8/layout/orgChart1"/>
    <dgm:cxn modelId="{C2EB2174-3B67-46C7-A0EF-8A72D9FDEC0D}" type="presParOf" srcId="{3DA7B37E-2AC0-4C67-B31A-3D42C4B23A50}" destId="{D3A9934A-FA7C-455D-BB86-ED73336F041E}" srcOrd="0" destOrd="0" presId="urn:microsoft.com/office/officeart/2005/8/layout/orgChart1"/>
    <dgm:cxn modelId="{36ED7137-7976-4634-BA4B-A7C1F00838C5}" type="presParOf" srcId="{3DA7B37E-2AC0-4C67-B31A-3D42C4B23A50}" destId="{5C4A76DD-99D2-45A4-AA74-ED35D5CDDA9E}" srcOrd="1" destOrd="0" presId="urn:microsoft.com/office/officeart/2005/8/layout/orgChart1"/>
    <dgm:cxn modelId="{BE72948F-4377-41A1-8C8B-BD7DB06A741D}" type="presParOf" srcId="{5C4A76DD-99D2-45A4-AA74-ED35D5CDDA9E}" destId="{EC0A7A71-1636-4050-B2F7-CB571F29A937}" srcOrd="0" destOrd="0" presId="urn:microsoft.com/office/officeart/2005/8/layout/orgChart1"/>
    <dgm:cxn modelId="{EEBBD260-5FDB-4485-BE2D-A523A0503462}" type="presParOf" srcId="{EC0A7A71-1636-4050-B2F7-CB571F29A937}" destId="{A6E68FFA-4BE5-49AB-BE8D-1EC1925B0335}" srcOrd="0" destOrd="0" presId="urn:microsoft.com/office/officeart/2005/8/layout/orgChart1"/>
    <dgm:cxn modelId="{73874B6E-A21E-4401-9A6A-32540AAF32D8}" type="presParOf" srcId="{EC0A7A71-1636-4050-B2F7-CB571F29A937}" destId="{4431A6D8-0766-40DF-BA78-8FD3274EE97C}" srcOrd="1" destOrd="0" presId="urn:microsoft.com/office/officeart/2005/8/layout/orgChart1"/>
    <dgm:cxn modelId="{9639DE7D-608B-4D5F-9128-16B92500DA9B}" type="presParOf" srcId="{5C4A76DD-99D2-45A4-AA74-ED35D5CDDA9E}" destId="{0B8788B8-F1E4-4DDE-AC29-AE44BA0A67CE}" srcOrd="1" destOrd="0" presId="urn:microsoft.com/office/officeart/2005/8/layout/orgChart1"/>
    <dgm:cxn modelId="{B8FF0D06-4CE8-4E80-9F1D-4FB66135D1D0}" type="presParOf" srcId="{5C4A76DD-99D2-45A4-AA74-ED35D5CDDA9E}" destId="{780B3B9F-D60D-4819-BA5C-D4C6FB73A9C6}" srcOrd="2" destOrd="0" presId="urn:microsoft.com/office/officeart/2005/8/layout/orgChart1"/>
    <dgm:cxn modelId="{BD30B0DB-BE53-432D-B740-BAAD33C4480F}" type="presParOf" srcId="{3DA7B37E-2AC0-4C67-B31A-3D42C4B23A50}" destId="{870C4717-B081-43AC-BD48-CD2E6724A011}" srcOrd="2" destOrd="0" presId="urn:microsoft.com/office/officeart/2005/8/layout/orgChart1"/>
    <dgm:cxn modelId="{A83FEB7F-CB77-451C-BCA3-85B52ED33233}" type="presParOf" srcId="{3DA7B37E-2AC0-4C67-B31A-3D42C4B23A50}" destId="{A1407482-541F-4A24-80DF-418559EBAD5A}" srcOrd="3" destOrd="0" presId="urn:microsoft.com/office/officeart/2005/8/layout/orgChart1"/>
    <dgm:cxn modelId="{17E1F410-BAB7-436C-9471-8E52E5990566}" type="presParOf" srcId="{A1407482-541F-4A24-80DF-418559EBAD5A}" destId="{6788C680-1CFC-4EF0-B7BD-DB702BA0102E}" srcOrd="0" destOrd="0" presId="urn:microsoft.com/office/officeart/2005/8/layout/orgChart1"/>
    <dgm:cxn modelId="{3D316867-EABF-4940-83E3-90D05236ED2E}" type="presParOf" srcId="{6788C680-1CFC-4EF0-B7BD-DB702BA0102E}" destId="{7DD8210F-9694-4161-AC96-146B90E3A65A}" srcOrd="0" destOrd="0" presId="urn:microsoft.com/office/officeart/2005/8/layout/orgChart1"/>
    <dgm:cxn modelId="{4604AA1D-84E1-4D4D-975C-E5B590BF82AD}" type="presParOf" srcId="{6788C680-1CFC-4EF0-B7BD-DB702BA0102E}" destId="{49FAC90C-2548-4420-8D29-B3BAAC044A55}" srcOrd="1" destOrd="0" presId="urn:microsoft.com/office/officeart/2005/8/layout/orgChart1"/>
    <dgm:cxn modelId="{9CB62D17-0FD2-44BC-9DAE-E6C034AE6D0A}" type="presParOf" srcId="{A1407482-541F-4A24-80DF-418559EBAD5A}" destId="{BAE45859-6997-49AC-BF7E-D0C3CE999644}" srcOrd="1" destOrd="0" presId="urn:microsoft.com/office/officeart/2005/8/layout/orgChart1"/>
    <dgm:cxn modelId="{5444E311-BDBB-4451-9303-341CBB53BCF9}" type="presParOf" srcId="{A1407482-541F-4A24-80DF-418559EBAD5A}" destId="{61350AD0-DFCD-44CA-A7B9-2B865BDF3A93}" srcOrd="2" destOrd="0" presId="urn:microsoft.com/office/officeart/2005/8/layout/orgChart1"/>
    <dgm:cxn modelId="{020BB26F-620B-460E-AC8C-6D7D05B4908C}" type="presParOf" srcId="{3DA7B37E-2AC0-4C67-B31A-3D42C4B23A50}" destId="{7B1E5A59-E886-4B96-98BD-309079B242D5}" srcOrd="4" destOrd="0" presId="urn:microsoft.com/office/officeart/2005/8/layout/orgChart1"/>
    <dgm:cxn modelId="{F9C4E812-22BA-44A8-B69F-CF272593E1DB}" type="presParOf" srcId="{3DA7B37E-2AC0-4C67-B31A-3D42C4B23A50}" destId="{69AE17FE-A459-434C-8B17-3FDEC5F39643}" srcOrd="5" destOrd="0" presId="urn:microsoft.com/office/officeart/2005/8/layout/orgChart1"/>
    <dgm:cxn modelId="{227B08C8-8589-4F35-8941-E92F81912B4F}" type="presParOf" srcId="{69AE17FE-A459-434C-8B17-3FDEC5F39643}" destId="{C10701F8-541C-4621-90F6-3304FD34777F}" srcOrd="0" destOrd="0" presId="urn:microsoft.com/office/officeart/2005/8/layout/orgChart1"/>
    <dgm:cxn modelId="{C61CA5B7-EE09-4F6A-AFB7-591CEAA9B109}" type="presParOf" srcId="{C10701F8-541C-4621-90F6-3304FD34777F}" destId="{590124EC-BD42-4491-9B03-32E3ED8C1213}" srcOrd="0" destOrd="0" presId="urn:microsoft.com/office/officeart/2005/8/layout/orgChart1"/>
    <dgm:cxn modelId="{98AAE69C-2163-4383-A85F-EBF27F0F1F72}" type="presParOf" srcId="{C10701F8-541C-4621-90F6-3304FD34777F}" destId="{08EF0882-1BE0-49E8-9514-C60C15D50BDE}" srcOrd="1" destOrd="0" presId="urn:microsoft.com/office/officeart/2005/8/layout/orgChart1"/>
    <dgm:cxn modelId="{8DD7B084-CC81-4201-853F-62D55A510F28}" type="presParOf" srcId="{69AE17FE-A459-434C-8B17-3FDEC5F39643}" destId="{C5E6DFEC-5DD0-4E9F-A40C-E8817D3337DE}" srcOrd="1" destOrd="0" presId="urn:microsoft.com/office/officeart/2005/8/layout/orgChart1"/>
    <dgm:cxn modelId="{C3859361-7F94-4C6D-A2F3-9A25640DAF34}" type="presParOf" srcId="{69AE17FE-A459-434C-8B17-3FDEC5F39643}" destId="{BAFBB046-0956-4392-A167-D52F4EE922BE}" srcOrd="2" destOrd="0" presId="urn:microsoft.com/office/officeart/2005/8/layout/orgChart1"/>
    <dgm:cxn modelId="{472E5CB0-F43B-4BC7-B303-FE55FEE7A947}" type="presParOf" srcId="{3DA7B37E-2AC0-4C67-B31A-3D42C4B23A50}" destId="{57263A63-A504-49AE-9871-83E1A0B6FD67}" srcOrd="6" destOrd="0" presId="urn:microsoft.com/office/officeart/2005/8/layout/orgChart1"/>
    <dgm:cxn modelId="{F27E15F4-9E84-4A6F-AE68-962B5FFA73F0}" type="presParOf" srcId="{3DA7B37E-2AC0-4C67-B31A-3D42C4B23A50}" destId="{B52FAC72-F832-42E9-85DF-A8402EE26A4C}" srcOrd="7" destOrd="0" presId="urn:microsoft.com/office/officeart/2005/8/layout/orgChart1"/>
    <dgm:cxn modelId="{8D5CB9E7-9250-4345-8BB3-82B6F1913F85}" type="presParOf" srcId="{B52FAC72-F832-42E9-85DF-A8402EE26A4C}" destId="{50E53344-0805-40DC-9DDE-D386698542DF}" srcOrd="0" destOrd="0" presId="urn:microsoft.com/office/officeart/2005/8/layout/orgChart1"/>
    <dgm:cxn modelId="{3F465571-BE70-4BC2-B3C8-9F9B5CD34381}" type="presParOf" srcId="{50E53344-0805-40DC-9DDE-D386698542DF}" destId="{375EE166-711E-4069-BA44-93238DB8DF22}" srcOrd="0" destOrd="0" presId="urn:microsoft.com/office/officeart/2005/8/layout/orgChart1"/>
    <dgm:cxn modelId="{031AB0BF-3352-4C29-B81E-799F3102D6ED}" type="presParOf" srcId="{50E53344-0805-40DC-9DDE-D386698542DF}" destId="{D6BB5C53-0E3E-4668-A22B-04E67C3EFFCA}" srcOrd="1" destOrd="0" presId="urn:microsoft.com/office/officeart/2005/8/layout/orgChart1"/>
    <dgm:cxn modelId="{7681949E-48A9-40A4-9414-775A51325907}" type="presParOf" srcId="{B52FAC72-F832-42E9-85DF-A8402EE26A4C}" destId="{776ECB87-CA55-4BB0-9CFD-5378B4D7BAE7}" srcOrd="1" destOrd="0" presId="urn:microsoft.com/office/officeart/2005/8/layout/orgChart1"/>
    <dgm:cxn modelId="{AD9A61C3-18A7-45D7-9A36-379E0C061374}" type="presParOf" srcId="{B52FAC72-F832-42E9-85DF-A8402EE26A4C}" destId="{C578E374-9EEF-4AD3-9B35-743B40B8D69B}" srcOrd="2" destOrd="0" presId="urn:microsoft.com/office/officeart/2005/8/layout/orgChart1"/>
    <dgm:cxn modelId="{39F186A5-8EBC-420D-BB9D-DA8A86CC9AB7}" type="presParOf" srcId="{0CDA43DA-922F-49EA-8C1B-5E3026FF914E}" destId="{0A66978E-8F6D-4F76-828E-F54A9CFA75DC}" srcOrd="2" destOrd="0" presId="urn:microsoft.com/office/officeart/2005/8/layout/orgChart1"/>
    <dgm:cxn modelId="{7DCBD11E-096B-4E23-B3DC-AA61411E22EB}" type="presParOf" srcId="{70EECCD6-C10E-4D3D-8C07-838CBEE86DBD}" destId="{893D0B8C-A9AA-4251-8AEA-585B142DEF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63A63-A504-49AE-9871-83E1A0B6FD67}">
      <dsp:nvSpPr>
        <dsp:cNvPr id="0" name=""/>
        <dsp:cNvSpPr/>
      </dsp:nvSpPr>
      <dsp:spPr>
        <a:xfrm>
          <a:off x="5571667" y="1229758"/>
          <a:ext cx="690900" cy="2870237"/>
        </a:xfrm>
        <a:custGeom>
          <a:avLst/>
          <a:gdLst/>
          <a:ahLst/>
          <a:cxnLst/>
          <a:rect l="0" t="0" r="0" b="0"/>
          <a:pathLst>
            <a:path>
              <a:moveTo>
                <a:pt x="0" y="0"/>
              </a:moveTo>
              <a:lnTo>
                <a:pt x="0" y="2870237"/>
              </a:lnTo>
              <a:lnTo>
                <a:pt x="690900" y="2870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E5A59-E886-4B96-98BD-309079B242D5}">
      <dsp:nvSpPr>
        <dsp:cNvPr id="0" name=""/>
        <dsp:cNvSpPr/>
      </dsp:nvSpPr>
      <dsp:spPr>
        <a:xfrm>
          <a:off x="5571667" y="1229758"/>
          <a:ext cx="690900" cy="2138363"/>
        </a:xfrm>
        <a:custGeom>
          <a:avLst/>
          <a:gdLst/>
          <a:ahLst/>
          <a:cxnLst/>
          <a:rect l="0" t="0" r="0" b="0"/>
          <a:pathLst>
            <a:path>
              <a:moveTo>
                <a:pt x="0" y="0"/>
              </a:moveTo>
              <a:lnTo>
                <a:pt x="0" y="2138363"/>
              </a:lnTo>
              <a:lnTo>
                <a:pt x="690900" y="21383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4717-B081-43AC-BD48-CD2E6724A011}">
      <dsp:nvSpPr>
        <dsp:cNvPr id="0" name=""/>
        <dsp:cNvSpPr/>
      </dsp:nvSpPr>
      <dsp:spPr>
        <a:xfrm>
          <a:off x="5571667" y="1229758"/>
          <a:ext cx="690900" cy="1406490"/>
        </a:xfrm>
        <a:custGeom>
          <a:avLst/>
          <a:gdLst/>
          <a:ahLst/>
          <a:cxnLst/>
          <a:rect l="0" t="0" r="0" b="0"/>
          <a:pathLst>
            <a:path>
              <a:moveTo>
                <a:pt x="0" y="0"/>
              </a:moveTo>
              <a:lnTo>
                <a:pt x="0" y="1406490"/>
              </a:lnTo>
              <a:lnTo>
                <a:pt x="690900" y="14064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934A-FA7C-455D-BB86-ED73336F041E}">
      <dsp:nvSpPr>
        <dsp:cNvPr id="0" name=""/>
        <dsp:cNvSpPr/>
      </dsp:nvSpPr>
      <dsp:spPr>
        <a:xfrm>
          <a:off x="5571667" y="1229758"/>
          <a:ext cx="690900" cy="674617"/>
        </a:xfrm>
        <a:custGeom>
          <a:avLst/>
          <a:gdLst/>
          <a:ahLst/>
          <a:cxnLst/>
          <a:rect l="0" t="0" r="0" b="0"/>
          <a:pathLst>
            <a:path>
              <a:moveTo>
                <a:pt x="0" y="0"/>
              </a:moveTo>
              <a:lnTo>
                <a:pt x="0" y="674617"/>
              </a:lnTo>
              <a:lnTo>
                <a:pt x="690900" y="6746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393E-683B-4B87-9EFA-AAB254BE97BF}">
      <dsp:nvSpPr>
        <dsp:cNvPr id="0" name=""/>
        <dsp:cNvSpPr/>
      </dsp:nvSpPr>
      <dsp:spPr>
        <a:xfrm>
          <a:off x="3959579" y="517934"/>
          <a:ext cx="2505538" cy="196420"/>
        </a:xfrm>
        <a:custGeom>
          <a:avLst/>
          <a:gdLst/>
          <a:ahLst/>
          <a:cxnLst/>
          <a:rect l="0" t="0" r="0" b="0"/>
          <a:pathLst>
            <a:path>
              <a:moveTo>
                <a:pt x="0" y="0"/>
              </a:moveTo>
              <a:lnTo>
                <a:pt x="0" y="88185"/>
              </a:lnTo>
              <a:lnTo>
                <a:pt x="2505538" y="88185"/>
              </a:lnTo>
              <a:lnTo>
                <a:pt x="2505538" y="196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722B-EB8B-4E52-B42D-25C68FC46905}">
      <dsp:nvSpPr>
        <dsp:cNvPr id="0" name=""/>
        <dsp:cNvSpPr/>
      </dsp:nvSpPr>
      <dsp:spPr>
        <a:xfrm>
          <a:off x="4249544" y="1981680"/>
          <a:ext cx="182679" cy="3401664"/>
        </a:xfrm>
        <a:custGeom>
          <a:avLst/>
          <a:gdLst/>
          <a:ahLst/>
          <a:cxnLst/>
          <a:rect l="0" t="0" r="0" b="0"/>
          <a:pathLst>
            <a:path>
              <a:moveTo>
                <a:pt x="0" y="0"/>
              </a:moveTo>
              <a:lnTo>
                <a:pt x="0" y="3401664"/>
              </a:lnTo>
              <a:lnTo>
                <a:pt x="182679" y="34016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5BA5F-CD40-4592-AEA3-3E166F766E54}">
      <dsp:nvSpPr>
        <dsp:cNvPr id="0" name=""/>
        <dsp:cNvSpPr/>
      </dsp:nvSpPr>
      <dsp:spPr>
        <a:xfrm>
          <a:off x="4249544" y="1981680"/>
          <a:ext cx="182679" cy="2669791"/>
        </a:xfrm>
        <a:custGeom>
          <a:avLst/>
          <a:gdLst/>
          <a:ahLst/>
          <a:cxnLst/>
          <a:rect l="0" t="0" r="0" b="0"/>
          <a:pathLst>
            <a:path>
              <a:moveTo>
                <a:pt x="0" y="0"/>
              </a:moveTo>
              <a:lnTo>
                <a:pt x="0" y="2669791"/>
              </a:lnTo>
              <a:lnTo>
                <a:pt x="182679" y="26697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0E15E-4E6D-450E-AA7F-B7B8B5BA5A22}">
      <dsp:nvSpPr>
        <dsp:cNvPr id="0" name=""/>
        <dsp:cNvSpPr/>
      </dsp:nvSpPr>
      <dsp:spPr>
        <a:xfrm>
          <a:off x="4249544" y="1981680"/>
          <a:ext cx="182679" cy="1937918"/>
        </a:xfrm>
        <a:custGeom>
          <a:avLst/>
          <a:gdLst/>
          <a:ahLst/>
          <a:cxnLst/>
          <a:rect l="0" t="0" r="0" b="0"/>
          <a:pathLst>
            <a:path>
              <a:moveTo>
                <a:pt x="0" y="0"/>
              </a:moveTo>
              <a:lnTo>
                <a:pt x="0" y="1937918"/>
              </a:lnTo>
              <a:lnTo>
                <a:pt x="182679" y="19379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28BB2-5772-48CB-8289-2F15EA00B9E7}">
      <dsp:nvSpPr>
        <dsp:cNvPr id="0" name=""/>
        <dsp:cNvSpPr/>
      </dsp:nvSpPr>
      <dsp:spPr>
        <a:xfrm>
          <a:off x="4249544" y="1981680"/>
          <a:ext cx="182679" cy="1206044"/>
        </a:xfrm>
        <a:custGeom>
          <a:avLst/>
          <a:gdLst/>
          <a:ahLst/>
          <a:cxnLst/>
          <a:rect l="0" t="0" r="0" b="0"/>
          <a:pathLst>
            <a:path>
              <a:moveTo>
                <a:pt x="0" y="0"/>
              </a:moveTo>
              <a:lnTo>
                <a:pt x="0" y="1206044"/>
              </a:lnTo>
              <a:lnTo>
                <a:pt x="182679" y="120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78DA-82EB-4960-91B1-672692198302}">
      <dsp:nvSpPr>
        <dsp:cNvPr id="0" name=""/>
        <dsp:cNvSpPr/>
      </dsp:nvSpPr>
      <dsp:spPr>
        <a:xfrm>
          <a:off x="4249544" y="1981680"/>
          <a:ext cx="182679" cy="474171"/>
        </a:xfrm>
        <a:custGeom>
          <a:avLst/>
          <a:gdLst/>
          <a:ahLst/>
          <a:cxnLst/>
          <a:rect l="0" t="0" r="0" b="0"/>
          <a:pathLst>
            <a:path>
              <a:moveTo>
                <a:pt x="0" y="0"/>
              </a:moveTo>
              <a:lnTo>
                <a:pt x="0" y="474171"/>
              </a:lnTo>
              <a:lnTo>
                <a:pt x="182679" y="474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3FBED-0222-472A-8CB3-78D04E1CDCB8}">
      <dsp:nvSpPr>
        <dsp:cNvPr id="0" name=""/>
        <dsp:cNvSpPr/>
      </dsp:nvSpPr>
      <dsp:spPr>
        <a:xfrm>
          <a:off x="2716270" y="1249807"/>
          <a:ext cx="1945597" cy="216469"/>
        </a:xfrm>
        <a:custGeom>
          <a:avLst/>
          <a:gdLst/>
          <a:ahLst/>
          <a:cxnLst/>
          <a:rect l="0" t="0" r="0" b="0"/>
          <a:pathLst>
            <a:path>
              <a:moveTo>
                <a:pt x="0" y="0"/>
              </a:moveTo>
              <a:lnTo>
                <a:pt x="0" y="108234"/>
              </a:lnTo>
              <a:lnTo>
                <a:pt x="1945597" y="108234"/>
              </a:lnTo>
              <a:lnTo>
                <a:pt x="1945597" y="216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7F812-CC65-41C9-BCA0-61503CA62CBB}">
      <dsp:nvSpPr>
        <dsp:cNvPr id="0" name=""/>
        <dsp:cNvSpPr/>
      </dsp:nvSpPr>
      <dsp:spPr>
        <a:xfrm>
          <a:off x="2716270" y="1249807"/>
          <a:ext cx="623638" cy="216469"/>
        </a:xfrm>
        <a:custGeom>
          <a:avLst/>
          <a:gdLst/>
          <a:ahLst/>
          <a:cxnLst/>
          <a:rect l="0" t="0" r="0" b="0"/>
          <a:pathLst>
            <a:path>
              <a:moveTo>
                <a:pt x="0" y="0"/>
              </a:moveTo>
              <a:lnTo>
                <a:pt x="0" y="108234"/>
              </a:lnTo>
              <a:lnTo>
                <a:pt x="623638" y="108234"/>
              </a:lnTo>
              <a:lnTo>
                <a:pt x="623638" y="216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F56A2-2B80-44CA-88C7-5B7340798180}">
      <dsp:nvSpPr>
        <dsp:cNvPr id="0" name=""/>
        <dsp:cNvSpPr/>
      </dsp:nvSpPr>
      <dsp:spPr>
        <a:xfrm>
          <a:off x="2092631" y="1249807"/>
          <a:ext cx="623638" cy="216469"/>
        </a:xfrm>
        <a:custGeom>
          <a:avLst/>
          <a:gdLst/>
          <a:ahLst/>
          <a:cxnLst/>
          <a:rect l="0" t="0" r="0" b="0"/>
          <a:pathLst>
            <a:path>
              <a:moveTo>
                <a:pt x="623638" y="0"/>
              </a:moveTo>
              <a:lnTo>
                <a:pt x="623638" y="108234"/>
              </a:lnTo>
              <a:lnTo>
                <a:pt x="0" y="108234"/>
              </a:lnTo>
              <a:lnTo>
                <a:pt x="0" y="216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CB167-A99F-4DE8-8EEB-5E9A8BAA7E3B}">
      <dsp:nvSpPr>
        <dsp:cNvPr id="0" name=""/>
        <dsp:cNvSpPr/>
      </dsp:nvSpPr>
      <dsp:spPr>
        <a:xfrm>
          <a:off x="433031" y="1981680"/>
          <a:ext cx="355855" cy="2118314"/>
        </a:xfrm>
        <a:custGeom>
          <a:avLst/>
          <a:gdLst/>
          <a:ahLst/>
          <a:cxnLst/>
          <a:rect l="0" t="0" r="0" b="0"/>
          <a:pathLst>
            <a:path>
              <a:moveTo>
                <a:pt x="0" y="0"/>
              </a:moveTo>
              <a:lnTo>
                <a:pt x="0" y="2118314"/>
              </a:lnTo>
              <a:lnTo>
                <a:pt x="355855" y="21183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AD7D-61A3-4E6B-A97C-F7D75335035C}">
      <dsp:nvSpPr>
        <dsp:cNvPr id="0" name=""/>
        <dsp:cNvSpPr/>
      </dsp:nvSpPr>
      <dsp:spPr>
        <a:xfrm>
          <a:off x="433031" y="1981680"/>
          <a:ext cx="355855" cy="1386441"/>
        </a:xfrm>
        <a:custGeom>
          <a:avLst/>
          <a:gdLst/>
          <a:ahLst/>
          <a:cxnLst/>
          <a:rect l="0" t="0" r="0" b="0"/>
          <a:pathLst>
            <a:path>
              <a:moveTo>
                <a:pt x="0" y="0"/>
              </a:moveTo>
              <a:lnTo>
                <a:pt x="0" y="1386441"/>
              </a:lnTo>
              <a:lnTo>
                <a:pt x="355855" y="1386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D33D7-FCE3-4E68-BF4A-46DFAF625D76}">
      <dsp:nvSpPr>
        <dsp:cNvPr id="0" name=""/>
        <dsp:cNvSpPr/>
      </dsp:nvSpPr>
      <dsp:spPr>
        <a:xfrm>
          <a:off x="433031" y="1981680"/>
          <a:ext cx="355855" cy="654567"/>
        </a:xfrm>
        <a:custGeom>
          <a:avLst/>
          <a:gdLst/>
          <a:ahLst/>
          <a:cxnLst/>
          <a:rect l="0" t="0" r="0" b="0"/>
          <a:pathLst>
            <a:path>
              <a:moveTo>
                <a:pt x="0" y="0"/>
              </a:moveTo>
              <a:lnTo>
                <a:pt x="0" y="654567"/>
              </a:lnTo>
              <a:lnTo>
                <a:pt x="355855" y="65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E0582-EA00-4357-84FD-E1442385371C}">
      <dsp:nvSpPr>
        <dsp:cNvPr id="0" name=""/>
        <dsp:cNvSpPr/>
      </dsp:nvSpPr>
      <dsp:spPr>
        <a:xfrm>
          <a:off x="845354" y="1249807"/>
          <a:ext cx="1870915" cy="216469"/>
        </a:xfrm>
        <a:custGeom>
          <a:avLst/>
          <a:gdLst/>
          <a:ahLst/>
          <a:cxnLst/>
          <a:rect l="0" t="0" r="0" b="0"/>
          <a:pathLst>
            <a:path>
              <a:moveTo>
                <a:pt x="1870915" y="0"/>
              </a:moveTo>
              <a:lnTo>
                <a:pt x="1870915" y="108234"/>
              </a:lnTo>
              <a:lnTo>
                <a:pt x="0" y="108234"/>
              </a:lnTo>
              <a:lnTo>
                <a:pt x="0" y="216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BBB55-6F99-4307-A099-C71091EF0739}">
      <dsp:nvSpPr>
        <dsp:cNvPr id="0" name=""/>
        <dsp:cNvSpPr/>
      </dsp:nvSpPr>
      <dsp:spPr>
        <a:xfrm>
          <a:off x="2716270" y="517934"/>
          <a:ext cx="1243309" cy="216469"/>
        </a:xfrm>
        <a:custGeom>
          <a:avLst/>
          <a:gdLst/>
          <a:ahLst/>
          <a:cxnLst/>
          <a:rect l="0" t="0" r="0" b="0"/>
          <a:pathLst>
            <a:path>
              <a:moveTo>
                <a:pt x="1243309" y="0"/>
              </a:moveTo>
              <a:lnTo>
                <a:pt x="1243309" y="108234"/>
              </a:lnTo>
              <a:lnTo>
                <a:pt x="0" y="108234"/>
              </a:lnTo>
              <a:lnTo>
                <a:pt x="0" y="216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51BAE-C007-4A55-B928-60C6EE43F9F5}">
      <dsp:nvSpPr>
        <dsp:cNvPr id="0" name=""/>
        <dsp:cNvSpPr/>
      </dsp:nvSpPr>
      <dsp:spPr>
        <a:xfrm>
          <a:off x="1528440" y="2530"/>
          <a:ext cx="4862278"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Allah Kıymetli Zaman Ve Mekanlar Var Etmiştir</a:t>
          </a:r>
        </a:p>
      </dsp:txBody>
      <dsp:txXfrm>
        <a:off x="1528440" y="2530"/>
        <a:ext cx="4862278" cy="515403"/>
      </dsp:txXfrm>
    </dsp:sp>
    <dsp:sp modelId="{35BF4857-B552-4408-9C13-654F4853BBF4}">
      <dsp:nvSpPr>
        <dsp:cNvPr id="0" name=""/>
        <dsp:cNvSpPr/>
      </dsp:nvSpPr>
      <dsp:spPr>
        <a:xfrm>
          <a:off x="667179" y="734403"/>
          <a:ext cx="4098181"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Kıymetli Zamanlar</a:t>
          </a:r>
        </a:p>
      </dsp:txBody>
      <dsp:txXfrm>
        <a:off x="667179" y="734403"/>
        <a:ext cx="4098181" cy="515403"/>
      </dsp:txXfrm>
    </dsp:sp>
    <dsp:sp modelId="{4019D200-A5F2-4EB6-A697-8F2454772670}">
      <dsp:nvSpPr>
        <dsp:cNvPr id="0" name=""/>
        <dsp:cNvSpPr/>
      </dsp:nvSpPr>
      <dsp:spPr>
        <a:xfrm>
          <a:off x="329950" y="1466277"/>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Üç Aylar</a:t>
          </a:r>
        </a:p>
      </dsp:txBody>
      <dsp:txXfrm>
        <a:off x="329950" y="1466277"/>
        <a:ext cx="1030807" cy="515403"/>
      </dsp:txXfrm>
    </dsp:sp>
    <dsp:sp modelId="{68988B65-9CA5-40A9-823E-5B23CD615A7A}">
      <dsp:nvSpPr>
        <dsp:cNvPr id="0" name=""/>
        <dsp:cNvSpPr/>
      </dsp:nvSpPr>
      <dsp:spPr>
        <a:xfrm>
          <a:off x="788886" y="2378546"/>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Recep</a:t>
          </a:r>
        </a:p>
      </dsp:txBody>
      <dsp:txXfrm>
        <a:off x="788886" y="2378546"/>
        <a:ext cx="1030807" cy="515403"/>
      </dsp:txXfrm>
    </dsp:sp>
    <dsp:sp modelId="{83413B41-A1AC-471E-91A0-F20CB53CA216}">
      <dsp:nvSpPr>
        <dsp:cNvPr id="0" name=""/>
        <dsp:cNvSpPr/>
      </dsp:nvSpPr>
      <dsp:spPr>
        <a:xfrm>
          <a:off x="788886" y="3110420"/>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Şaban</a:t>
          </a:r>
        </a:p>
      </dsp:txBody>
      <dsp:txXfrm>
        <a:off x="788886" y="3110420"/>
        <a:ext cx="1030807" cy="515403"/>
      </dsp:txXfrm>
    </dsp:sp>
    <dsp:sp modelId="{D2194930-64A2-4796-BF8F-E1A158E2E87C}">
      <dsp:nvSpPr>
        <dsp:cNvPr id="0" name=""/>
        <dsp:cNvSpPr/>
      </dsp:nvSpPr>
      <dsp:spPr>
        <a:xfrm>
          <a:off x="788886" y="3842293"/>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Ramazan</a:t>
          </a:r>
        </a:p>
      </dsp:txBody>
      <dsp:txXfrm>
        <a:off x="788886" y="3842293"/>
        <a:ext cx="1030807" cy="515403"/>
      </dsp:txXfrm>
    </dsp:sp>
    <dsp:sp modelId="{0B388412-E948-4137-8CDC-40746199DF49}">
      <dsp:nvSpPr>
        <dsp:cNvPr id="0" name=""/>
        <dsp:cNvSpPr/>
      </dsp:nvSpPr>
      <dsp:spPr>
        <a:xfrm>
          <a:off x="1577227" y="1466277"/>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Bayramlar Ve Geceleri</a:t>
          </a:r>
        </a:p>
      </dsp:txBody>
      <dsp:txXfrm>
        <a:off x="1577227" y="1466277"/>
        <a:ext cx="1030807" cy="515403"/>
      </dsp:txXfrm>
    </dsp:sp>
    <dsp:sp modelId="{4BDE350C-BFBB-4B7F-99CA-53B3FFB2B79D}">
      <dsp:nvSpPr>
        <dsp:cNvPr id="0" name=""/>
        <dsp:cNvSpPr/>
      </dsp:nvSpPr>
      <dsp:spPr>
        <a:xfrm>
          <a:off x="2824504" y="1466277"/>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Cuma Geceleri</a:t>
          </a:r>
        </a:p>
      </dsp:txBody>
      <dsp:txXfrm>
        <a:off x="2824504" y="1466277"/>
        <a:ext cx="1030807" cy="515403"/>
      </dsp:txXfrm>
    </dsp:sp>
    <dsp:sp modelId="{4465F7FA-D780-4B3F-AC97-04D96F28CFC5}">
      <dsp:nvSpPr>
        <dsp:cNvPr id="0" name=""/>
        <dsp:cNvSpPr/>
      </dsp:nvSpPr>
      <dsp:spPr>
        <a:xfrm>
          <a:off x="4146463" y="1466277"/>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Kandiller</a:t>
          </a:r>
        </a:p>
      </dsp:txBody>
      <dsp:txXfrm>
        <a:off x="4146463" y="1466277"/>
        <a:ext cx="1030807" cy="515403"/>
      </dsp:txXfrm>
    </dsp:sp>
    <dsp:sp modelId="{55E3E573-966E-4348-907B-600257069028}">
      <dsp:nvSpPr>
        <dsp:cNvPr id="0" name=""/>
        <dsp:cNvSpPr/>
      </dsp:nvSpPr>
      <dsp:spPr>
        <a:xfrm>
          <a:off x="4432224" y="2198150"/>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err="1"/>
            <a:t>Mevlid</a:t>
          </a:r>
          <a:r>
            <a:rPr lang="tr-TR" sz="1500" kern="1200" dirty="0"/>
            <a:t> Kandili</a:t>
          </a:r>
        </a:p>
      </dsp:txBody>
      <dsp:txXfrm>
        <a:off x="4432224" y="2198150"/>
        <a:ext cx="1030807" cy="515403"/>
      </dsp:txXfrm>
    </dsp:sp>
    <dsp:sp modelId="{10844B2A-9C08-4514-A9F9-831C6576834F}">
      <dsp:nvSpPr>
        <dsp:cNvPr id="0" name=""/>
        <dsp:cNvSpPr/>
      </dsp:nvSpPr>
      <dsp:spPr>
        <a:xfrm>
          <a:off x="4432224" y="2930023"/>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err="1"/>
            <a:t>Reğaib</a:t>
          </a:r>
          <a:r>
            <a:rPr lang="tr-TR" sz="1500" kern="1200" dirty="0"/>
            <a:t> Kandili</a:t>
          </a:r>
        </a:p>
      </dsp:txBody>
      <dsp:txXfrm>
        <a:off x="4432224" y="2930023"/>
        <a:ext cx="1030807" cy="515403"/>
      </dsp:txXfrm>
    </dsp:sp>
    <dsp:sp modelId="{031BFEFE-3EF2-4B16-A6C3-4AF244024529}">
      <dsp:nvSpPr>
        <dsp:cNvPr id="0" name=""/>
        <dsp:cNvSpPr/>
      </dsp:nvSpPr>
      <dsp:spPr>
        <a:xfrm>
          <a:off x="4432224" y="3661897"/>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Miraç Kandili</a:t>
          </a:r>
        </a:p>
      </dsp:txBody>
      <dsp:txXfrm>
        <a:off x="4432224" y="3661897"/>
        <a:ext cx="1030807" cy="515403"/>
      </dsp:txXfrm>
    </dsp:sp>
    <dsp:sp modelId="{464B2115-56D7-4E15-B04A-BFDF74194421}">
      <dsp:nvSpPr>
        <dsp:cNvPr id="0" name=""/>
        <dsp:cNvSpPr/>
      </dsp:nvSpPr>
      <dsp:spPr>
        <a:xfrm>
          <a:off x="4432224" y="4393770"/>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Berat Kandili</a:t>
          </a:r>
        </a:p>
      </dsp:txBody>
      <dsp:txXfrm>
        <a:off x="4432224" y="4393770"/>
        <a:ext cx="1030807" cy="515403"/>
      </dsp:txXfrm>
    </dsp:sp>
    <dsp:sp modelId="{972C3C27-14FE-45F9-B0B2-BF49EE7EDF44}">
      <dsp:nvSpPr>
        <dsp:cNvPr id="0" name=""/>
        <dsp:cNvSpPr/>
      </dsp:nvSpPr>
      <dsp:spPr>
        <a:xfrm>
          <a:off x="4432224" y="5125643"/>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Kadir Gecesi</a:t>
          </a:r>
        </a:p>
      </dsp:txBody>
      <dsp:txXfrm>
        <a:off x="4432224" y="5125643"/>
        <a:ext cx="1030807" cy="515403"/>
      </dsp:txXfrm>
    </dsp:sp>
    <dsp:sp modelId="{F51380C5-2BD2-4477-95C6-5D8A3EEB5FF2}">
      <dsp:nvSpPr>
        <dsp:cNvPr id="0" name=""/>
        <dsp:cNvSpPr/>
      </dsp:nvSpPr>
      <dsp:spPr>
        <a:xfrm>
          <a:off x="5348304" y="714354"/>
          <a:ext cx="2233626"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Kıymetli  Mekanlar</a:t>
          </a:r>
        </a:p>
      </dsp:txBody>
      <dsp:txXfrm>
        <a:off x="5348304" y="714354"/>
        <a:ext cx="2233626" cy="515403"/>
      </dsp:txXfrm>
    </dsp:sp>
    <dsp:sp modelId="{A6E68FFA-4BE5-49AB-BE8D-1EC1925B0335}">
      <dsp:nvSpPr>
        <dsp:cNvPr id="0" name=""/>
        <dsp:cNvSpPr/>
      </dsp:nvSpPr>
      <dsp:spPr>
        <a:xfrm>
          <a:off x="6262567" y="1646673"/>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Kabe Harem-i Şerif</a:t>
          </a:r>
        </a:p>
      </dsp:txBody>
      <dsp:txXfrm>
        <a:off x="6262567" y="1646673"/>
        <a:ext cx="1030807" cy="515403"/>
      </dsp:txXfrm>
    </dsp:sp>
    <dsp:sp modelId="{7DD8210F-9694-4161-AC96-146B90E3A65A}">
      <dsp:nvSpPr>
        <dsp:cNvPr id="0" name=""/>
        <dsp:cNvSpPr/>
      </dsp:nvSpPr>
      <dsp:spPr>
        <a:xfrm>
          <a:off x="6262567" y="2378546"/>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Mescidi Nebevi</a:t>
          </a:r>
        </a:p>
      </dsp:txBody>
      <dsp:txXfrm>
        <a:off x="6262567" y="2378546"/>
        <a:ext cx="1030807" cy="515403"/>
      </dsp:txXfrm>
    </dsp:sp>
    <dsp:sp modelId="{590124EC-BD42-4491-9B03-32E3ED8C1213}">
      <dsp:nvSpPr>
        <dsp:cNvPr id="0" name=""/>
        <dsp:cNvSpPr/>
      </dsp:nvSpPr>
      <dsp:spPr>
        <a:xfrm>
          <a:off x="6262567" y="3110420"/>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Mescidi Aksa</a:t>
          </a:r>
        </a:p>
      </dsp:txBody>
      <dsp:txXfrm>
        <a:off x="6262567" y="3110420"/>
        <a:ext cx="1030807" cy="515403"/>
      </dsp:txXfrm>
    </dsp:sp>
    <dsp:sp modelId="{375EE166-711E-4069-BA44-93238DB8DF22}">
      <dsp:nvSpPr>
        <dsp:cNvPr id="0" name=""/>
        <dsp:cNvSpPr/>
      </dsp:nvSpPr>
      <dsp:spPr>
        <a:xfrm>
          <a:off x="6262567" y="3842293"/>
          <a:ext cx="1030807" cy="515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Camiler</a:t>
          </a:r>
        </a:p>
      </dsp:txBody>
      <dsp:txXfrm>
        <a:off x="6262567" y="3842293"/>
        <a:ext cx="1030807" cy="5154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1D8CB-A7EB-4BF5-BB94-509C7868B2EA}" type="datetimeFigureOut">
              <a:rPr lang="tr-TR" smtClean="0"/>
              <a:pPr/>
              <a:t>22.4.2015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DDE65-A54C-4BC3-B281-D506525CBB45}" type="slidenum">
              <a:rPr lang="tr-TR" smtClean="0"/>
              <a:pPr/>
              <a:t>‹#›</a:t>
            </a:fld>
            <a:endParaRPr lang="tr-TR"/>
          </a:p>
        </p:txBody>
      </p:sp>
    </p:spTree>
    <p:extLst>
      <p:ext uri="{BB962C8B-B14F-4D97-AF65-F5344CB8AC3E}">
        <p14:creationId xmlns:p14="http://schemas.microsoft.com/office/powerpoint/2010/main" val="265030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F9DDE65-A54C-4BC3-B281-D506525CBB45}"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220F3FB-5F84-482C-A0AD-95272B32D8FE}" type="slidenum">
              <a:rPr lang="tr-TR" smtClean="0"/>
              <a:pPr/>
              <a:t>12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220F3FB-5F84-482C-A0AD-95272B32D8FE}" type="slidenum">
              <a:rPr lang="tr-TR" smtClean="0"/>
              <a:pPr/>
              <a:t>23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220F3FB-5F84-482C-A0AD-95272B32D8FE}" type="slidenum">
              <a:rPr lang="tr-TR" smtClean="0"/>
              <a:pPr/>
              <a:t>25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5435DAE-A985-47F5-B6D9-3097F550458E}" type="slidenum">
              <a:rPr lang="tr-TR" smtClean="0"/>
              <a:pPr/>
              <a:t>29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2F56E6F-8113-4FDC-8496-F2F813145BD6}" type="datetimeFigureOut">
              <a:rPr lang="tr-TR" smtClean="0"/>
              <a:pPr/>
              <a:t>22.4.2015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ED7816-62F9-4E34-A01C-B9C96CB0569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56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56E6F-8113-4FDC-8496-F2F813145BD6}" type="datetimeFigureOut">
              <a:rPr lang="tr-TR" smtClean="0"/>
              <a:pPr/>
              <a:t>22.4.2015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D7816-62F9-4E34-A01C-B9C96CB0569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500166" y="2143116"/>
            <a:ext cx="7286676" cy="25003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smtClean="0">
                <a:solidFill>
                  <a:srgbClr val="FF0000"/>
                </a:solidFill>
                <a:latin typeface="Vivaldi" pitchFamily="66" charset="0"/>
              </a:rPr>
              <a:t>Kandiller ve Mübarek Zamanlar</a:t>
            </a:r>
          </a:p>
        </p:txBody>
      </p:sp>
      <p:sp>
        <p:nvSpPr>
          <p:cNvPr id="13" name="12 Dikdörtgen"/>
          <p:cNvSpPr/>
          <p:nvPr/>
        </p:nvSpPr>
        <p:spPr>
          <a:xfrm>
            <a:off x="3429024" y="6274378"/>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pic>
        <p:nvPicPr>
          <p:cNvPr id="15" name="Picture 2" descr="Datei:Diyanet İşleri Başkanlığı logo.svg"/>
          <p:cNvPicPr>
            <a:picLocks noChangeAspect="1" noChangeArrowheads="1"/>
          </p:cNvPicPr>
          <p:nvPr/>
        </p:nvPicPr>
        <p:blipFill>
          <a:blip r:embed="rId3" cstate="print"/>
          <a:srcRect/>
          <a:stretch>
            <a:fillRect/>
          </a:stretch>
        </p:blipFill>
        <p:spPr bwMode="auto">
          <a:xfrm>
            <a:off x="1643042" y="76169"/>
            <a:ext cx="1428760" cy="1424005"/>
          </a:xfrm>
          <a:prstGeom prst="ellipse">
            <a:avLst/>
          </a:prstGeom>
          <a:noFill/>
        </p:spPr>
      </p:pic>
      <p:pic>
        <p:nvPicPr>
          <p:cNvPr id="16" name="Picture 4" descr="D:\SUNULAR\SLAYT VE SUNULAR İÇİN RESİMLER\PNG RESİMLERİ\Turkey.png"/>
          <p:cNvPicPr>
            <a:picLocks noChangeAspect="1" noChangeArrowheads="1"/>
          </p:cNvPicPr>
          <p:nvPr/>
        </p:nvPicPr>
        <p:blipFill>
          <a:blip r:embed="rId4"/>
          <a:srcRect/>
          <a:stretch>
            <a:fillRect/>
          </a:stretch>
        </p:blipFill>
        <p:spPr bwMode="auto">
          <a:xfrm>
            <a:off x="7643834" y="71413"/>
            <a:ext cx="1500198" cy="1500199"/>
          </a:xfrm>
          <a:prstGeom prst="rect">
            <a:avLst/>
          </a:prstGeom>
          <a:noFill/>
        </p:spPr>
      </p:pic>
      <p:sp>
        <p:nvSpPr>
          <p:cNvPr id="8" name="7 Dikdörtgen"/>
          <p:cNvSpPr/>
          <p:nvPr/>
        </p:nvSpPr>
        <p:spPr>
          <a:xfrm>
            <a:off x="3071834" y="5884151"/>
            <a:ext cx="3857620" cy="523220"/>
          </a:xfrm>
          <a:prstGeom prst="rect">
            <a:avLst/>
          </a:prstGeom>
          <a:noFill/>
        </p:spPr>
        <p:txBody>
          <a:bodyPr wrap="square">
            <a:spAutoFit/>
          </a:bodyPr>
          <a:lstStyle/>
          <a:p>
            <a:pPr algn="ctr"/>
            <a:r>
              <a:rPr lang="tr-TR" sz="2800" b="1" dirty="0" smtClean="0">
                <a:latin typeface="Vivaldi" pitchFamily="66" charset="0"/>
                <a:cs typeface="Times New Roman" pitchFamily="18" charset="0"/>
              </a:rPr>
              <a:t>İ</a:t>
            </a:r>
            <a:r>
              <a:rPr lang="tr-TR" sz="2800" b="1" dirty="0" smtClean="0">
                <a:latin typeface="Times New Roman" pitchFamily="18" charset="0"/>
                <a:cs typeface="Times New Roman" pitchFamily="18" charset="0"/>
              </a:rPr>
              <a:t>dris YAVUZYİĞİT</a:t>
            </a:r>
          </a:p>
        </p:txBody>
      </p:sp>
      <p:pic>
        <p:nvPicPr>
          <p:cNvPr id="10" name="Picture 4" descr="kutludog"/>
          <p:cNvPicPr>
            <a:picLocks noChangeAspect="1" noChangeArrowheads="1"/>
          </p:cNvPicPr>
          <p:nvPr/>
        </p:nvPicPr>
        <p:blipFill>
          <a:blip r:embed="rId5"/>
          <a:srcRect/>
          <a:stretch>
            <a:fillRect/>
          </a:stretch>
        </p:blipFill>
        <p:spPr bwMode="auto">
          <a:xfrm>
            <a:off x="7272938" y="5143512"/>
            <a:ext cx="1871062" cy="17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000" b="1" u="sng" dirty="0" smtClean="0">
                <a:solidFill>
                  <a:srgbClr val="002060"/>
                </a:solidFill>
                <a:latin typeface="Times New Roman" pitchFamily="18" charset="0"/>
                <a:cs typeface="Times New Roman" pitchFamily="18" charset="0"/>
              </a:rPr>
              <a:t>KANDİLLERİ VE MÜBAREK ZAMANLARI GEREĞİ GİBİ DEĞERLENDİRMEK İÇİN</a:t>
            </a:r>
          </a:p>
          <a:p>
            <a:endParaRPr lang="tr-TR" sz="14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200" dirty="0" err="1" smtClean="0">
                <a:solidFill>
                  <a:srgbClr val="C00000"/>
                </a:solidFill>
                <a:latin typeface="Times New Roman" pitchFamily="18" charset="0"/>
                <a:cs typeface="Times New Roman" pitchFamily="18" charset="0"/>
              </a:rPr>
              <a:t>Tevbe</a:t>
            </a:r>
            <a:r>
              <a:rPr lang="tr-TR" sz="2200" dirty="0" smtClean="0">
                <a:solidFill>
                  <a:srgbClr val="C00000"/>
                </a:solidFill>
                <a:latin typeface="Times New Roman" pitchFamily="18" charset="0"/>
                <a:cs typeface="Times New Roman" pitchFamily="18" charset="0"/>
              </a:rPr>
              <a:t> Ve İstiğfarı </a:t>
            </a:r>
            <a:r>
              <a:rPr lang="tr-TR" sz="2200" dirty="0" err="1" smtClean="0">
                <a:solidFill>
                  <a:srgbClr val="C00000"/>
                </a:solidFill>
                <a:latin typeface="Times New Roman" pitchFamily="18" charset="0"/>
                <a:cs typeface="Times New Roman" pitchFamily="18" charset="0"/>
              </a:rPr>
              <a:t>Çokca</a:t>
            </a:r>
            <a:r>
              <a:rPr lang="tr-TR" sz="2200" dirty="0" smtClean="0">
                <a:solidFill>
                  <a:srgbClr val="C00000"/>
                </a:solidFill>
                <a:latin typeface="Times New Roman" pitchFamily="18" charset="0"/>
                <a:cs typeface="Times New Roman" pitchFamily="18" charset="0"/>
              </a:rPr>
              <a:t> Yapalım</a:t>
            </a:r>
          </a:p>
          <a:p>
            <a:pPr marL="457200" lvl="0" indent="-457200">
              <a:buFont typeface="Wingdings" pitchFamily="2" charset="2"/>
              <a:buChar char="q"/>
            </a:pPr>
            <a:r>
              <a:rPr lang="tr-TR" sz="2200" dirty="0" smtClean="0">
                <a:solidFill>
                  <a:srgbClr val="00B0F0"/>
                </a:solidFill>
                <a:latin typeface="Times New Roman" pitchFamily="18" charset="0"/>
                <a:cs typeface="Times New Roman" pitchFamily="18" charset="0"/>
              </a:rPr>
              <a:t>Nafile Oruçlar Tutalım</a:t>
            </a:r>
          </a:p>
          <a:p>
            <a:pPr marL="457200" lvl="0" indent="-457200">
              <a:buFont typeface="Wingdings" pitchFamily="2" charset="2"/>
              <a:buChar char="q"/>
            </a:pPr>
            <a:r>
              <a:rPr lang="tr-TR" sz="2200" dirty="0" smtClean="0">
                <a:solidFill>
                  <a:srgbClr val="7030A0"/>
                </a:solidFill>
                <a:latin typeface="Times New Roman" pitchFamily="18" charset="0"/>
                <a:cs typeface="Times New Roman" pitchFamily="18" charset="0"/>
              </a:rPr>
              <a:t>Kur’an-I Kerim Ve Mealini Okuyalım </a:t>
            </a:r>
          </a:p>
          <a:p>
            <a:pPr marL="457200" lvl="0" indent="-457200">
              <a:buFont typeface="Wingdings" pitchFamily="2" charset="2"/>
              <a:buChar char="q"/>
            </a:pPr>
            <a:r>
              <a:rPr lang="tr-TR" sz="2200" dirty="0" smtClean="0">
                <a:solidFill>
                  <a:srgbClr val="FF0000"/>
                </a:solidFill>
                <a:latin typeface="Times New Roman" pitchFamily="18" charset="0"/>
                <a:cs typeface="Times New Roman" pitchFamily="18" charset="0"/>
              </a:rPr>
              <a:t>Namaz dua ve surelerini okuyuşumuzu (hocadan, </a:t>
            </a:r>
            <a:r>
              <a:rPr lang="tr-TR" sz="2200" dirty="0" err="1" smtClean="0">
                <a:solidFill>
                  <a:srgbClr val="FF0000"/>
                </a:solidFill>
                <a:latin typeface="Times New Roman" pitchFamily="18" charset="0"/>
                <a:cs typeface="Times New Roman" pitchFamily="18" charset="0"/>
              </a:rPr>
              <a:t>cd</a:t>
            </a:r>
            <a:r>
              <a:rPr lang="tr-TR" sz="2200" dirty="0" smtClean="0">
                <a:solidFill>
                  <a:srgbClr val="FF0000"/>
                </a:solidFill>
                <a:latin typeface="Times New Roman" pitchFamily="18" charset="0"/>
                <a:cs typeface="Times New Roman" pitchFamily="18" charset="0"/>
              </a:rPr>
              <a:t>, bilgisayar vb yararlanarak ) düzeltelim </a:t>
            </a:r>
          </a:p>
          <a:p>
            <a:pPr marL="457200" lvl="0" indent="-457200">
              <a:buFont typeface="Wingdings" pitchFamily="2" charset="2"/>
              <a:buChar char="q"/>
            </a:pPr>
            <a:r>
              <a:rPr lang="tr-TR" sz="2200" dirty="0" smtClean="0">
                <a:solidFill>
                  <a:srgbClr val="00B050"/>
                </a:solidFill>
                <a:latin typeface="Times New Roman" pitchFamily="18" charset="0"/>
                <a:cs typeface="Times New Roman" pitchFamily="18" charset="0"/>
              </a:rPr>
              <a:t>Peygamberimizin Hayatını Ve Hadislerini Okuyalım</a:t>
            </a:r>
          </a:p>
          <a:p>
            <a:pPr marL="457200" lvl="0" indent="-457200">
              <a:buFont typeface="Wingdings" pitchFamily="2" charset="2"/>
              <a:buChar char="q"/>
            </a:pPr>
            <a:r>
              <a:rPr lang="tr-TR" sz="2200" b="1" dirty="0" smtClean="0">
                <a:solidFill>
                  <a:srgbClr val="0070C0"/>
                </a:solidFill>
                <a:latin typeface="Times New Roman" pitchFamily="18" charset="0"/>
                <a:cs typeface="Times New Roman" pitchFamily="18" charset="0"/>
              </a:rPr>
              <a:t>Peygamberimize Her Fırsatta </a:t>
            </a:r>
            <a:r>
              <a:rPr lang="tr-TR" sz="2200" b="1" dirty="0" err="1" smtClean="0">
                <a:solidFill>
                  <a:srgbClr val="0070C0"/>
                </a:solidFill>
                <a:latin typeface="Times New Roman" pitchFamily="18" charset="0"/>
                <a:cs typeface="Times New Roman" pitchFamily="18" charset="0"/>
              </a:rPr>
              <a:t>Salâtü</a:t>
            </a:r>
            <a:r>
              <a:rPr lang="tr-TR" sz="2200" b="1" dirty="0" smtClean="0">
                <a:solidFill>
                  <a:srgbClr val="0070C0"/>
                </a:solidFill>
                <a:latin typeface="Times New Roman" pitchFamily="18" charset="0"/>
                <a:cs typeface="Times New Roman" pitchFamily="18" charset="0"/>
              </a:rPr>
              <a:t>-Selâm Getirelim</a:t>
            </a:r>
          </a:p>
          <a:p>
            <a:pPr marL="457200" indent="-457200">
              <a:buFont typeface="Wingdings" pitchFamily="2" charset="2"/>
              <a:buChar char="q"/>
            </a:pPr>
            <a:r>
              <a:rPr lang="tr-TR" sz="2200" dirty="0" smtClean="0">
                <a:solidFill>
                  <a:schemeClr val="accent2"/>
                </a:solidFill>
                <a:latin typeface="Times New Roman" pitchFamily="18" charset="0"/>
                <a:cs typeface="Times New Roman" pitchFamily="18" charset="0"/>
              </a:rPr>
              <a:t>İlmihal Kitabı Okuyup Eksik Bilgilerimizi Giderelim</a:t>
            </a:r>
            <a:endParaRPr lang="tr-TR" sz="22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200" dirty="0" smtClean="0">
                <a:solidFill>
                  <a:schemeClr val="accent5"/>
                </a:solidFill>
                <a:latin typeface="Times New Roman" pitchFamily="18" charset="0"/>
                <a:cs typeface="Times New Roman" pitchFamily="18" charset="0"/>
              </a:rPr>
              <a:t>Namazlarımızı Camilerde Cemaatle Kılmaya Çalışalım</a:t>
            </a:r>
          </a:p>
          <a:p>
            <a:pPr marL="457200" lvl="0" indent="-457200">
              <a:buFont typeface="Wingdings" pitchFamily="2" charset="2"/>
              <a:buChar char="q"/>
            </a:pPr>
            <a:r>
              <a:rPr lang="tr-TR" sz="2200" dirty="0" smtClean="0">
                <a:solidFill>
                  <a:schemeClr val="bg2">
                    <a:lumMod val="25000"/>
                  </a:schemeClr>
                </a:solidFill>
                <a:latin typeface="Times New Roman" pitchFamily="18" charset="0"/>
                <a:cs typeface="Times New Roman" pitchFamily="18" charset="0"/>
              </a:rPr>
              <a:t>Kaza Veya Nafile Namaz Kılalım </a:t>
            </a:r>
          </a:p>
          <a:p>
            <a:pPr marL="457200" lvl="0" indent="-457200">
              <a:buFont typeface="Wingdings" pitchFamily="2" charset="2"/>
              <a:buChar char="q"/>
            </a:pPr>
            <a:r>
              <a:rPr lang="tr-TR" sz="2200" b="1" dirty="0" err="1" smtClean="0">
                <a:solidFill>
                  <a:srgbClr val="FF0000"/>
                </a:solidFill>
                <a:latin typeface="Times New Roman" pitchFamily="18" charset="0"/>
                <a:cs typeface="Times New Roman" pitchFamily="18" charset="0"/>
              </a:rPr>
              <a:t>Allahı</a:t>
            </a:r>
            <a:r>
              <a:rPr lang="tr-TR" sz="2200" b="1" dirty="0" smtClean="0">
                <a:solidFill>
                  <a:srgbClr val="FF0000"/>
                </a:solidFill>
                <a:latin typeface="Times New Roman" pitchFamily="18" charset="0"/>
                <a:cs typeface="Times New Roman" pitchFamily="18" charset="0"/>
              </a:rPr>
              <a:t> Bol Bol Zikredelim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457200" lvl="0" indent="-457200">
              <a:buFont typeface="Wingdings" pitchFamily="2" charset="2"/>
              <a:buChar char="q"/>
            </a:pPr>
            <a:r>
              <a:rPr lang="tr-TR" sz="2200" dirty="0" smtClean="0">
                <a:solidFill>
                  <a:srgbClr val="FF0000"/>
                </a:solidFill>
                <a:latin typeface="Times New Roman" pitchFamily="18" charset="0"/>
                <a:cs typeface="Times New Roman" pitchFamily="18" charset="0"/>
              </a:rPr>
              <a:t>Kendimize, Aile Efradımıza ve Ümmeti Muhammed’e Dua Edelim</a:t>
            </a:r>
          </a:p>
          <a:p>
            <a:pPr marL="457200" lvl="0" indent="-457200">
              <a:buFont typeface="Wingdings" pitchFamily="2" charset="2"/>
              <a:buChar char="q"/>
            </a:pPr>
            <a:r>
              <a:rPr lang="tr-TR" sz="2200" dirty="0" smtClean="0">
                <a:solidFill>
                  <a:srgbClr val="00B050"/>
                </a:solidFill>
                <a:latin typeface="Times New Roman" pitchFamily="18" charset="0"/>
                <a:cs typeface="Times New Roman" pitchFamily="18" charset="0"/>
              </a:rPr>
              <a:t>Hayatımızın Muhasebesini Her Gece Yatmadan Yapalım</a:t>
            </a:r>
          </a:p>
          <a:p>
            <a:pPr marL="457200" lvl="0" indent="-457200">
              <a:buFont typeface="Wingdings" pitchFamily="2" charset="2"/>
              <a:buChar char="q"/>
            </a:pPr>
            <a:r>
              <a:rPr lang="tr-TR" sz="2200" dirty="0" smtClean="0">
                <a:solidFill>
                  <a:srgbClr val="0070C0"/>
                </a:solidFill>
                <a:latin typeface="Times New Roman" pitchFamily="18" charset="0"/>
                <a:cs typeface="Times New Roman" pitchFamily="18" charset="0"/>
              </a:rPr>
              <a:t>Aile Büyüklerimizi, Hastalarımızı, Akrabalarımızı ve Kabirleri Ziyaret Edelim</a:t>
            </a:r>
          </a:p>
          <a:p>
            <a:pPr marL="457200" lvl="0" indent="-457200">
              <a:buFont typeface="Wingdings" pitchFamily="2" charset="2"/>
              <a:buChar char="q"/>
            </a:pPr>
            <a:r>
              <a:rPr lang="tr-TR" sz="2200" dirty="0" smtClean="0">
                <a:solidFill>
                  <a:srgbClr val="7030A0"/>
                </a:solidFill>
                <a:latin typeface="Times New Roman" pitchFamily="18" charset="0"/>
                <a:cs typeface="Times New Roman" pitchFamily="18" charset="0"/>
              </a:rPr>
              <a:t>Çevremizde Küsler Varsa Barıştırmaya Çalışalım </a:t>
            </a:r>
          </a:p>
          <a:p>
            <a:pPr marL="457200" lvl="0" indent="-457200">
              <a:buFont typeface="Wingdings" pitchFamily="2" charset="2"/>
              <a:buChar char="q"/>
            </a:pPr>
            <a:r>
              <a:rPr lang="tr-TR" sz="2200" dirty="0" smtClean="0">
                <a:solidFill>
                  <a:schemeClr val="accent2">
                    <a:lumMod val="75000"/>
                  </a:schemeClr>
                </a:solidFill>
                <a:latin typeface="Times New Roman" pitchFamily="18" charset="0"/>
                <a:cs typeface="Times New Roman" pitchFamily="18" charset="0"/>
              </a:rPr>
              <a:t>Hayır Ve Hasenatımızı Çoğaltma Gayretinde Olalım </a:t>
            </a:r>
          </a:p>
          <a:p>
            <a:pPr marL="457200" lvl="0" indent="-457200">
              <a:buFont typeface="Wingdings" pitchFamily="2" charset="2"/>
              <a:buChar char="q"/>
            </a:pPr>
            <a:r>
              <a:rPr lang="tr-TR" sz="2200" dirty="0" smtClean="0">
                <a:solidFill>
                  <a:srgbClr val="00B0F0"/>
                </a:solidFill>
                <a:latin typeface="Times New Roman" pitchFamily="18" charset="0"/>
                <a:cs typeface="Times New Roman" pitchFamily="18" charset="0"/>
              </a:rPr>
              <a:t>Çocuklara Hediyeler Verelim Ve Onları Camiye Getirip Manevi Hazzı Onlara Tattıralım</a:t>
            </a:r>
            <a:endParaRPr lang="tr-TR" sz="22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71406" y="0"/>
            <a:ext cx="66437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u="sng" dirty="0" smtClean="0">
                <a:solidFill>
                  <a:srgbClr val="C00000"/>
                </a:solidFill>
                <a:latin typeface="Times New Roman" pitchFamily="18" charset="0"/>
                <a:cs typeface="Times New Roman" pitchFamily="18" charset="0"/>
              </a:rPr>
              <a:t>1. TEVBE VE İSTİĞFAR YAPMALIYIZ:</a:t>
            </a:r>
          </a:p>
          <a:p>
            <a:pPr algn="just"/>
            <a:r>
              <a:rPr lang="tr-TR" b="1" i="1" dirty="0" smtClean="0">
                <a:solidFill>
                  <a:schemeClr val="tx1"/>
                </a:solidFill>
                <a:latin typeface="Times New Roman" pitchFamily="18" charset="0"/>
                <a:cs typeface="Times New Roman" pitchFamily="18" charset="0"/>
              </a:rPr>
              <a:t>	</a:t>
            </a:r>
            <a:r>
              <a:rPr lang="tr-TR" b="1" i="1" u="sng" dirty="0" smtClean="0">
                <a:solidFill>
                  <a:schemeClr val="tx1"/>
                </a:solidFill>
                <a:latin typeface="Times New Roman" pitchFamily="18" charset="0"/>
                <a:cs typeface="Times New Roman" pitchFamily="18" charset="0"/>
              </a:rPr>
              <a:t>Yapmış olduğumuz hatalarımızı gözden geçirmenin en güzel anlarından biride bu kandil geceleridir. </a:t>
            </a:r>
            <a:endParaRPr lang="tr-TR" sz="2000" dirty="0" smtClean="0">
              <a:solidFill>
                <a:schemeClr val="tx1"/>
              </a:solidFill>
              <a:latin typeface="Times New Roman" pitchFamily="18" charset="0"/>
              <a:cs typeface="Times New Roman" pitchFamily="18" charset="0"/>
            </a:endParaRPr>
          </a:p>
          <a:p>
            <a:pPr algn="ctr"/>
            <a:r>
              <a:rPr lang="ar-SA" sz="3200" dirty="0" smtClean="0">
                <a:solidFill>
                  <a:schemeClr val="tx1"/>
                </a:solidFill>
                <a:latin typeface="HASENAT4" pitchFamily="2" charset="-78"/>
                <a:cs typeface="HASENAT4" pitchFamily="2" charset="-78"/>
              </a:rPr>
              <a:t>يَا أَيُّهَا الَّذِينَ آمَنُوا </a:t>
            </a:r>
            <a:r>
              <a:rPr lang="ar-SA" sz="2800" dirty="0" smtClean="0">
                <a:solidFill>
                  <a:schemeClr val="tx1"/>
                </a:solidFill>
                <a:latin typeface="HASENAT4" pitchFamily="2" charset="-78"/>
                <a:cs typeface="HASENAT4" pitchFamily="2" charset="-78"/>
              </a:rPr>
              <a:t>تُوبُوا إِلَى اللَّهِ تَوْبَةً نَّصُوحًا</a:t>
            </a:r>
            <a:endParaRPr lang="tr-TR" sz="2800" dirty="0" smtClean="0">
              <a:solidFill>
                <a:schemeClr val="tx1"/>
              </a:solidFill>
              <a:latin typeface="HASENAT4" pitchFamily="2" charset="-78"/>
              <a:cs typeface="HASENAT4" pitchFamily="2" charset="-78"/>
            </a:endParaRPr>
          </a:p>
          <a:p>
            <a:pPr algn="just"/>
            <a:r>
              <a:rPr lang="tr-TR" dirty="0" smtClean="0">
                <a:solidFill>
                  <a:schemeClr val="tx1"/>
                </a:solidFill>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Ey iman edenler! Allah’a samimiyetle tövbe edin</a:t>
            </a:r>
            <a:r>
              <a:rPr lang="tr-TR" dirty="0" smtClean="0">
                <a:solidFill>
                  <a:schemeClr val="tx1"/>
                </a:solidFill>
                <a:latin typeface="Times New Roman" pitchFamily="18" charset="0"/>
                <a:cs typeface="Times New Roman" pitchFamily="18" charset="0"/>
              </a:rPr>
              <a:t>!” </a:t>
            </a:r>
          </a:p>
          <a:p>
            <a:pPr algn="just"/>
            <a:r>
              <a:rPr lang="tr-TR" dirty="0" smtClean="0">
                <a:solidFill>
                  <a:schemeClr val="tx1"/>
                </a:solidFill>
                <a:latin typeface="Times New Roman" pitchFamily="18" charset="0"/>
                <a:cs typeface="Times New Roman" pitchFamily="18" charset="0"/>
              </a:rPr>
              <a:t> </a:t>
            </a:r>
            <a:r>
              <a:rPr lang="tr-TR" dirty="0" smtClean="0">
                <a:solidFill>
                  <a:srgbClr val="7030A0"/>
                </a:solidFill>
                <a:latin typeface="Times New Roman" pitchFamily="18" charset="0"/>
                <a:cs typeface="Times New Roman" pitchFamily="18" charset="0"/>
              </a:rPr>
              <a:t>B</a:t>
            </a:r>
            <a:r>
              <a:rPr lang="tr-TR" i="1" u="sng" dirty="0" smtClean="0">
                <a:solidFill>
                  <a:srgbClr val="7030A0"/>
                </a:solidFill>
                <a:latin typeface="Times New Roman" pitchFamily="18" charset="0"/>
                <a:cs typeface="Times New Roman" pitchFamily="18" charset="0"/>
              </a:rPr>
              <a:t>u gecede Yüce Rabbimize yapmış olduğumuz günah, hata ve isyanlarımız için </a:t>
            </a:r>
            <a:r>
              <a:rPr lang="tr-TR" i="1" u="sng" dirty="0" err="1" smtClean="0">
                <a:solidFill>
                  <a:srgbClr val="7030A0"/>
                </a:solidFill>
                <a:latin typeface="Times New Roman" pitchFamily="18" charset="0"/>
                <a:cs typeface="Times New Roman" pitchFamily="18" charset="0"/>
              </a:rPr>
              <a:t>tevbe</a:t>
            </a:r>
            <a:r>
              <a:rPr lang="tr-TR" i="1" u="sng" dirty="0" smtClean="0">
                <a:solidFill>
                  <a:srgbClr val="7030A0"/>
                </a:solidFill>
                <a:latin typeface="Times New Roman" pitchFamily="18" charset="0"/>
                <a:cs typeface="Times New Roman" pitchFamily="18" charset="0"/>
              </a:rPr>
              <a:t> edelim, istiğfarda bulunalım</a:t>
            </a:r>
            <a:r>
              <a:rPr lang="tr-TR" dirty="0" smtClean="0">
                <a:solidFill>
                  <a:schemeClr val="tx1"/>
                </a:solidFill>
                <a:latin typeface="Times New Roman" pitchFamily="18" charset="0"/>
                <a:cs typeface="Times New Roman" pitchFamily="18" charset="0"/>
              </a:rPr>
              <a:t>. </a:t>
            </a:r>
          </a:p>
          <a:p>
            <a:pPr algn="just"/>
            <a:endParaRPr lang="tr-TR" dirty="0" smtClean="0">
              <a:solidFill>
                <a:schemeClr val="tx1"/>
              </a:solidFill>
              <a:latin typeface="Times New Roman" pitchFamily="18" charset="0"/>
              <a:cs typeface="Times New Roman" pitchFamily="18" charset="0"/>
            </a:endParaRPr>
          </a:p>
          <a:p>
            <a:pPr algn="ctr"/>
            <a:r>
              <a:rPr lang="tr-TR" sz="1600" dirty="0" smtClean="0">
                <a:solidFill>
                  <a:schemeClr val="tx1"/>
                </a:solidFill>
                <a:latin typeface="HASENAT4" pitchFamily="2" charset="-78"/>
                <a:cs typeface="HASENAT4" pitchFamily="2" charset="-78"/>
              </a:rPr>
              <a:t> “ </a:t>
            </a:r>
            <a:r>
              <a:rPr lang="ar-SA" sz="2800" dirty="0" smtClean="0">
                <a:solidFill>
                  <a:schemeClr val="tx1"/>
                </a:solidFill>
                <a:latin typeface="HASENAT4" pitchFamily="2" charset="-78"/>
                <a:cs typeface="HASENAT4" pitchFamily="2" charset="-78"/>
              </a:rPr>
              <a:t>يا أيها الناس توبوا الى الله فإني أتوب في اليوم اليه مائة مرة</a:t>
            </a:r>
            <a:r>
              <a:rPr lang="tr-TR" sz="2800" dirty="0" smtClean="0">
                <a:solidFill>
                  <a:schemeClr val="tx1"/>
                </a:solidFill>
                <a:latin typeface="HASENAT4" pitchFamily="2" charset="-78"/>
                <a:cs typeface="HASENAT4" pitchFamily="2" charset="-78"/>
              </a:rPr>
              <a:t>  ”</a:t>
            </a:r>
            <a:endParaRPr lang="tr-TR" sz="1600" dirty="0" smtClean="0">
              <a:solidFill>
                <a:schemeClr val="tx1"/>
              </a:solidFill>
              <a:latin typeface="HASENAT4" pitchFamily="2" charset="-78"/>
              <a:cs typeface="HASENAT4" pitchFamily="2" charset="-78"/>
            </a:endParaRPr>
          </a:p>
          <a:p>
            <a:pPr algn="just"/>
            <a:r>
              <a:rPr lang="tr-TR" i="1" dirty="0" smtClean="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a:t>
            </a:r>
            <a:r>
              <a:rPr lang="tr-TR" b="1" i="1" u="sng" dirty="0" smtClean="0">
                <a:solidFill>
                  <a:srgbClr val="C00000"/>
                </a:solidFill>
                <a:latin typeface="Times New Roman" pitchFamily="18" charset="0"/>
                <a:cs typeface="Times New Roman" pitchFamily="18" charset="0"/>
              </a:rPr>
              <a:t>Ey insanlar, Allah’a </a:t>
            </a:r>
            <a:r>
              <a:rPr lang="tr-TR" b="1" i="1" u="sng" dirty="0" err="1" smtClean="0">
                <a:solidFill>
                  <a:srgbClr val="C00000"/>
                </a:solidFill>
                <a:latin typeface="Times New Roman" pitchFamily="18" charset="0"/>
                <a:cs typeface="Times New Roman" pitchFamily="18" charset="0"/>
              </a:rPr>
              <a:t>tevbe</a:t>
            </a:r>
            <a:r>
              <a:rPr lang="tr-TR" b="1" i="1" u="sng" dirty="0" smtClean="0">
                <a:solidFill>
                  <a:srgbClr val="C00000"/>
                </a:solidFill>
                <a:latin typeface="Times New Roman" pitchFamily="18" charset="0"/>
                <a:cs typeface="Times New Roman" pitchFamily="18" charset="0"/>
              </a:rPr>
              <a:t> edin. Zira ben günde yüz kere O’na </a:t>
            </a:r>
            <a:r>
              <a:rPr lang="tr-TR" b="1" i="1" u="sng" dirty="0" err="1" smtClean="0">
                <a:solidFill>
                  <a:srgbClr val="C00000"/>
                </a:solidFill>
                <a:latin typeface="Times New Roman" pitchFamily="18" charset="0"/>
                <a:cs typeface="Times New Roman" pitchFamily="18" charset="0"/>
              </a:rPr>
              <a:t>tevbe</a:t>
            </a:r>
            <a:r>
              <a:rPr lang="tr-TR" b="1" i="1" u="sng" dirty="0" smtClean="0">
                <a:solidFill>
                  <a:srgbClr val="C00000"/>
                </a:solidFill>
                <a:latin typeface="Times New Roman" pitchFamily="18" charset="0"/>
                <a:cs typeface="Times New Roman" pitchFamily="18" charset="0"/>
              </a:rPr>
              <a:t> ediyorum.” (</a:t>
            </a:r>
            <a:r>
              <a:rPr lang="tr-TR" dirty="0" smtClean="0">
                <a:solidFill>
                  <a:schemeClr val="tx1"/>
                </a:solidFill>
                <a:latin typeface="Times New Roman" pitchFamily="18" charset="0"/>
                <a:cs typeface="Times New Roman" pitchFamily="18" charset="0"/>
              </a:rPr>
              <a:t>Müslim, </a:t>
            </a:r>
            <a:r>
              <a:rPr lang="tr-TR" dirty="0" err="1" smtClean="0">
                <a:solidFill>
                  <a:schemeClr val="tx1"/>
                </a:solidFill>
                <a:latin typeface="Times New Roman" pitchFamily="18" charset="0"/>
                <a:cs typeface="Times New Roman" pitchFamily="18" charset="0"/>
              </a:rPr>
              <a:t>Zikr</a:t>
            </a:r>
            <a:r>
              <a:rPr lang="tr-TR" dirty="0" smtClean="0">
                <a:solidFill>
                  <a:schemeClr val="tx1"/>
                </a:solidFill>
                <a:latin typeface="Times New Roman" pitchFamily="18" charset="0"/>
                <a:cs typeface="Times New Roman" pitchFamily="18" charset="0"/>
              </a:rPr>
              <a:t>, 42</a:t>
            </a:r>
            <a:r>
              <a:rPr lang="tr-TR" i="1" dirty="0" smtClean="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buyurmuştur.   </a:t>
            </a:r>
          </a:p>
          <a:p>
            <a:pPr algn="just"/>
            <a:r>
              <a:rPr lang="tr-TR" sz="2400" b="1" i="1" dirty="0" smtClean="0">
                <a:solidFill>
                  <a:schemeClr val="tx1"/>
                </a:solidFill>
                <a:latin typeface="Times New Roman" pitchFamily="18" charset="0"/>
                <a:cs typeface="Times New Roman" pitchFamily="18" charset="0"/>
              </a:rPr>
              <a:t>	</a:t>
            </a:r>
            <a:r>
              <a:rPr lang="tr-TR" sz="2400" b="1" i="1" dirty="0" smtClean="0">
                <a:solidFill>
                  <a:srgbClr val="0070C0"/>
                </a:solidFill>
                <a:latin typeface="Times New Roman" pitchFamily="18" charset="0"/>
                <a:cs typeface="Times New Roman" pitchFamily="18" charset="0"/>
              </a:rPr>
              <a:t>Günahlar insanların sırtında yüktür</a:t>
            </a:r>
            <a:r>
              <a:rPr lang="tr-TR" sz="2400" b="1" dirty="0" smtClean="0">
                <a:solidFill>
                  <a:srgbClr val="0070C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Bu geceler ise bu yükü hafifletme vakitleridir. Onun yolu ise tövbedir</a:t>
            </a:r>
            <a:r>
              <a:rPr lang="tr-TR" dirty="0" smtClean="0">
                <a:solidFill>
                  <a:srgbClr val="00B050"/>
                </a:solidFill>
                <a:latin typeface="Times New Roman" pitchFamily="18" charset="0"/>
                <a:cs typeface="Times New Roman" pitchFamily="18" charset="0"/>
              </a:rPr>
              <a:t>. </a:t>
            </a:r>
            <a:r>
              <a:rPr lang="tr-TR" dirty="0" err="1" smtClean="0">
                <a:solidFill>
                  <a:srgbClr val="00B050"/>
                </a:solidFill>
                <a:latin typeface="Times New Roman" pitchFamily="18" charset="0"/>
                <a:cs typeface="Times New Roman" pitchFamily="18" charset="0"/>
              </a:rPr>
              <a:t>Tevbe</a:t>
            </a:r>
            <a:r>
              <a:rPr lang="tr-TR" dirty="0" smtClean="0">
                <a:solidFill>
                  <a:srgbClr val="00B050"/>
                </a:solidFill>
                <a:latin typeface="Times New Roman" pitchFamily="18" charset="0"/>
                <a:cs typeface="Times New Roman" pitchFamily="18" charset="0"/>
              </a:rPr>
              <a:t> için iyi bir hazırlık yapmalı, </a:t>
            </a:r>
            <a:r>
              <a:rPr lang="tr-TR" dirty="0" smtClean="0">
                <a:solidFill>
                  <a:srgbClr val="7030A0"/>
                </a:solidFill>
                <a:latin typeface="Times New Roman" pitchFamily="18" charset="0"/>
                <a:cs typeface="Times New Roman" pitchFamily="18" charset="0"/>
              </a:rPr>
              <a:t>güzelce abdest almalı, </a:t>
            </a:r>
            <a:r>
              <a:rPr lang="tr-TR" dirty="0" smtClean="0">
                <a:solidFill>
                  <a:srgbClr val="0070C0"/>
                </a:solidFill>
                <a:latin typeface="Times New Roman" pitchFamily="18" charset="0"/>
                <a:cs typeface="Times New Roman" pitchFamily="18" charset="0"/>
              </a:rPr>
              <a:t>helal lokma yemeye gayret etmeli, </a:t>
            </a:r>
            <a:r>
              <a:rPr lang="tr-TR" dirty="0" smtClean="0">
                <a:solidFill>
                  <a:schemeClr val="accent6">
                    <a:lumMod val="50000"/>
                  </a:schemeClr>
                </a:solidFill>
                <a:latin typeface="Times New Roman" pitchFamily="18" charset="0"/>
                <a:cs typeface="Times New Roman" pitchFamily="18" charset="0"/>
              </a:rPr>
              <a:t>pişmanlık duyup, bir daha günaha düşmemeye karar vermeliyiz.</a:t>
            </a:r>
            <a:endParaRPr lang="tr-TR" dirty="0">
              <a:solidFill>
                <a:schemeClr val="accent6">
                  <a:lumMod val="50000"/>
                </a:schemeClr>
              </a:solidFill>
              <a:latin typeface="Times New Roman" pitchFamily="18" charset="0"/>
              <a:cs typeface="Times New Roman" pitchFamily="18" charset="0"/>
            </a:endParaRPr>
          </a:p>
        </p:txBody>
      </p:sp>
      <p:pic>
        <p:nvPicPr>
          <p:cNvPr id="2050" name="Picture 2" descr="C:\Documents and Settings\User\Belgelerim\duanız olmasa.jpg"/>
          <p:cNvPicPr>
            <a:picLocks noChangeAspect="1" noChangeArrowheads="1"/>
          </p:cNvPicPr>
          <p:nvPr/>
        </p:nvPicPr>
        <p:blipFill>
          <a:blip r:embed="rId3"/>
          <a:srcRect l="42862" r="10025"/>
          <a:stretch>
            <a:fillRect/>
          </a:stretch>
        </p:blipFill>
        <p:spPr bwMode="auto">
          <a:xfrm>
            <a:off x="6786546" y="0"/>
            <a:ext cx="2357454"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DRISHOCA\SUNULAR\SLAYT VE SUNULAR İÇİN RESİMLER\DİĞER\diyanet_11_r2_c2.jpg"/>
          <p:cNvPicPr>
            <a:picLocks noChangeAspect="1" noChangeArrowheads="1"/>
          </p:cNvPicPr>
          <p:nvPr/>
        </p:nvPicPr>
        <p:blipFill>
          <a:blip r:embed="rId2"/>
          <a:srcRect/>
          <a:stretch>
            <a:fillRect/>
          </a:stretch>
        </p:blipFill>
        <p:spPr bwMode="auto">
          <a:xfrm>
            <a:off x="6852004" y="0"/>
            <a:ext cx="2291996" cy="6858000"/>
          </a:xfrm>
          <a:prstGeom prst="rect">
            <a:avLst/>
          </a:prstGeom>
          <a:noFill/>
        </p:spPr>
      </p:pic>
      <p:sp>
        <p:nvSpPr>
          <p:cNvPr id="13" name="12 Dikdörtgen"/>
          <p:cNvSpPr/>
          <p:nvPr/>
        </p:nvSpPr>
        <p:spPr>
          <a:xfrm>
            <a:off x="71406" y="0"/>
            <a:ext cx="678661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C00000"/>
                </a:solidFill>
                <a:latin typeface="Times New Roman" pitchFamily="18" charset="0"/>
                <a:cs typeface="Times New Roman" pitchFamily="18" charset="0"/>
              </a:rPr>
              <a:t>2. KUR’AN-I KERİM VE MEALİNİ OKUMALIYIZ</a:t>
            </a:r>
            <a:r>
              <a:rPr lang="tr-TR" sz="2000" u="sng" dirty="0" smtClean="0">
                <a:solidFill>
                  <a:srgbClr val="C00000"/>
                </a:solidFill>
                <a:latin typeface="Times New Roman" pitchFamily="18" charset="0"/>
                <a:cs typeface="Times New Roman" pitchFamily="18" charset="0"/>
              </a:rPr>
              <a:t>: </a:t>
            </a:r>
          </a:p>
          <a:p>
            <a:pPr lvl="0" algn="ctr"/>
            <a:endParaRPr lang="tr-TR" sz="1200" u="sng" dirty="0" smtClean="0">
              <a:solidFill>
                <a:srgbClr val="C000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	Hayat rehberimiz kuranın insanlar için doğru yolu gösteren hidayet rehberi aynı zamanda hayat kaynağımızdır. Peygamberimiz şöyle buyurmaktadır.</a:t>
            </a:r>
          </a:p>
          <a:p>
            <a:pPr algn="ctr"/>
            <a:r>
              <a:rPr lang="ar-SA" sz="4000" dirty="0" smtClean="0">
                <a:solidFill>
                  <a:schemeClr val="tx1"/>
                </a:solidFill>
                <a:latin typeface="HASENAT4" pitchFamily="2" charset="-78"/>
                <a:cs typeface="HASENAT4" pitchFamily="2" charset="-78"/>
              </a:rPr>
              <a:t>اقْرَؤُا القُرْآنَ فإِنَّهُ يَأْتي يَوْم القيامةِ شَفِيعاً لأصْحابِهِ</a:t>
            </a:r>
            <a:endParaRPr lang="tr-TR" sz="4800" dirty="0" smtClean="0">
              <a:solidFill>
                <a:schemeClr val="tx1"/>
              </a:solidFill>
              <a:latin typeface="HASENAT4" pitchFamily="2" charset="-78"/>
              <a:cs typeface="HASENAT4" pitchFamily="2" charset="-78"/>
            </a:endParaRPr>
          </a:p>
          <a:p>
            <a:pPr algn="just"/>
            <a:r>
              <a:rPr lang="tr-TR" sz="2000" i="1" dirty="0" smtClean="0">
                <a:solidFill>
                  <a:srgbClr val="C00000"/>
                </a:solidFill>
                <a:latin typeface="Times New Roman" pitchFamily="18" charset="0"/>
                <a:cs typeface="Times New Roman" pitchFamily="18" charset="0"/>
              </a:rPr>
              <a:t>	</a:t>
            </a:r>
            <a:r>
              <a:rPr lang="tr-TR" sz="2000" i="1" u="sng" dirty="0" smtClean="0">
                <a:solidFill>
                  <a:srgbClr val="C00000"/>
                </a:solidFill>
                <a:latin typeface="Times New Roman" pitchFamily="18" charset="0"/>
                <a:cs typeface="Times New Roman" pitchFamily="18" charset="0"/>
              </a:rPr>
              <a:t>“</a:t>
            </a:r>
            <a:r>
              <a:rPr lang="tr-TR" sz="2000" b="1" u="sng" dirty="0" err="1" smtClean="0">
                <a:solidFill>
                  <a:srgbClr val="C00000"/>
                </a:solidFill>
                <a:latin typeface="Times New Roman" pitchFamily="18" charset="0"/>
                <a:cs typeface="Times New Roman" pitchFamily="18" charset="0"/>
              </a:rPr>
              <a:t>Kur’an</a:t>
            </a:r>
            <a:r>
              <a:rPr lang="tr-TR" sz="2000" b="1" u="sng" dirty="0" smtClean="0">
                <a:solidFill>
                  <a:srgbClr val="C00000"/>
                </a:solidFill>
                <a:latin typeface="Times New Roman" pitchFamily="18" charset="0"/>
                <a:cs typeface="Times New Roman" pitchFamily="18" charset="0"/>
              </a:rPr>
              <a:t> okuyunuz. Çünkü </a:t>
            </a:r>
            <a:r>
              <a:rPr lang="tr-TR" sz="2000" b="1" u="sng" dirty="0" err="1" smtClean="0">
                <a:solidFill>
                  <a:srgbClr val="C00000"/>
                </a:solidFill>
                <a:latin typeface="Times New Roman" pitchFamily="18" charset="0"/>
                <a:cs typeface="Times New Roman" pitchFamily="18" charset="0"/>
              </a:rPr>
              <a:t>Kur’an</a:t>
            </a:r>
            <a:r>
              <a:rPr lang="tr-TR" sz="2000" b="1" u="sng" dirty="0" smtClean="0">
                <a:solidFill>
                  <a:srgbClr val="C00000"/>
                </a:solidFill>
                <a:latin typeface="Times New Roman" pitchFamily="18" charset="0"/>
                <a:cs typeface="Times New Roman" pitchFamily="18" charset="0"/>
              </a:rPr>
              <a:t>, kıyamet gününde kendisini okuyanlara şefaatçi olarak gelecektir</a:t>
            </a:r>
            <a:r>
              <a:rPr lang="tr-TR" sz="2000" i="1" u="sng" dirty="0" smtClean="0">
                <a:solidFill>
                  <a:srgbClr val="C00000"/>
                </a:solidFill>
                <a:latin typeface="Times New Roman" pitchFamily="18" charset="0"/>
                <a:cs typeface="Times New Roman" pitchFamily="18" charset="0"/>
              </a:rPr>
              <a:t>”</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Riyazü’s</a:t>
            </a:r>
            <a:r>
              <a:rPr lang="tr-TR" sz="2000" dirty="0" smtClean="0">
                <a:solidFill>
                  <a:schemeClr val="tx1"/>
                </a:solidFill>
                <a:latin typeface="Times New Roman" pitchFamily="18" charset="0"/>
                <a:cs typeface="Times New Roman" pitchFamily="18" charset="0"/>
              </a:rPr>
              <a:t>-</a:t>
            </a:r>
            <a:r>
              <a:rPr lang="tr-TR" sz="2000" dirty="0" err="1" smtClean="0">
                <a:solidFill>
                  <a:schemeClr val="tx1"/>
                </a:solidFill>
                <a:latin typeface="Times New Roman" pitchFamily="18" charset="0"/>
                <a:cs typeface="Times New Roman" pitchFamily="18" charset="0"/>
              </a:rPr>
              <a:t>Salihin</a:t>
            </a:r>
            <a:r>
              <a:rPr lang="tr-TR" sz="2000" dirty="0" smtClean="0">
                <a:solidFill>
                  <a:schemeClr val="tx1"/>
                </a:solidFill>
                <a:latin typeface="Times New Roman" pitchFamily="18" charset="0"/>
                <a:cs typeface="Times New Roman" pitchFamily="18" charset="0"/>
              </a:rPr>
              <a:t>, Hadis No: 993)</a:t>
            </a:r>
          </a:p>
          <a:p>
            <a:pPr algn="just"/>
            <a:endParaRPr lang="tr-TR" sz="8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	</a:t>
            </a:r>
            <a:r>
              <a:rPr lang="tr-TR" sz="2000" dirty="0" smtClean="0">
                <a:solidFill>
                  <a:srgbClr val="0070C0"/>
                </a:solidFill>
                <a:latin typeface="Times New Roman" pitchFamily="18" charset="0"/>
                <a:cs typeface="Times New Roman" pitchFamily="18" charset="0"/>
              </a:rPr>
              <a:t>Gönlümüzü, gecelerimizi, geleceğimizi ve geçmişlerimizi Kuran’ın nuruyla nurlandıralım. </a:t>
            </a:r>
            <a:r>
              <a:rPr lang="tr-TR" sz="2000" dirty="0" smtClean="0">
                <a:solidFill>
                  <a:srgbClr val="7030A0"/>
                </a:solidFill>
                <a:latin typeface="Times New Roman" pitchFamily="18" charset="0"/>
                <a:cs typeface="Times New Roman" pitchFamily="18" charset="0"/>
              </a:rPr>
              <a:t>Ölmüşlerimizin ruhlarını Yasinlerle, </a:t>
            </a:r>
            <a:r>
              <a:rPr lang="tr-TR" sz="2000" dirty="0" err="1" smtClean="0">
                <a:solidFill>
                  <a:srgbClr val="7030A0"/>
                </a:solidFill>
                <a:latin typeface="Times New Roman" pitchFamily="18" charset="0"/>
                <a:cs typeface="Times New Roman" pitchFamily="18" charset="0"/>
              </a:rPr>
              <a:t>Tabarekeler</a:t>
            </a:r>
            <a:r>
              <a:rPr lang="tr-TR" sz="2000" dirty="0" smtClean="0">
                <a:solidFill>
                  <a:srgbClr val="7030A0"/>
                </a:solidFill>
                <a:latin typeface="Times New Roman" pitchFamily="18" charset="0"/>
                <a:cs typeface="Times New Roman" pitchFamily="18" charset="0"/>
              </a:rPr>
              <a:t> ile, Amme suresiyle, en azından </a:t>
            </a:r>
            <a:r>
              <a:rPr lang="tr-TR" sz="2000" dirty="0" err="1" smtClean="0">
                <a:solidFill>
                  <a:srgbClr val="7030A0"/>
                </a:solidFill>
                <a:latin typeface="Times New Roman" pitchFamily="18" charset="0"/>
                <a:cs typeface="Times New Roman" pitchFamily="18" charset="0"/>
              </a:rPr>
              <a:t>fatiha</a:t>
            </a:r>
            <a:r>
              <a:rPr lang="tr-TR" sz="2000" dirty="0" smtClean="0">
                <a:solidFill>
                  <a:srgbClr val="7030A0"/>
                </a:solidFill>
                <a:latin typeface="Times New Roman" pitchFamily="18" charset="0"/>
                <a:cs typeface="Times New Roman" pitchFamily="18" charset="0"/>
              </a:rPr>
              <a:t> ve ihlas sürelerini okumak suretiyle ruhlarını şad edelim.</a:t>
            </a:r>
            <a:endParaRPr lang="tr-TR" sz="20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DRISHOCA\SUNULAR\SLAYT VE SUNULAR İÇİN RESİMLER\minare güvercinler.png"/>
          <p:cNvPicPr>
            <a:picLocks noChangeAspect="1" noChangeArrowheads="1"/>
          </p:cNvPicPr>
          <p:nvPr/>
        </p:nvPicPr>
        <p:blipFill>
          <a:blip r:embed="rId2"/>
          <a:srcRect/>
          <a:stretch>
            <a:fillRect/>
          </a:stretch>
        </p:blipFill>
        <p:spPr bwMode="auto">
          <a:xfrm>
            <a:off x="6929454" y="0"/>
            <a:ext cx="2214546" cy="6858000"/>
          </a:xfrm>
          <a:prstGeom prst="rect">
            <a:avLst/>
          </a:prstGeom>
          <a:noFill/>
        </p:spPr>
      </p:pic>
      <p:sp>
        <p:nvSpPr>
          <p:cNvPr id="13" name="12 Dikdörtgen"/>
          <p:cNvSpPr/>
          <p:nvPr/>
        </p:nvSpPr>
        <p:spPr>
          <a:xfrm>
            <a:off x="142844" y="0"/>
            <a:ext cx="66437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u="sng" dirty="0" smtClean="0">
                <a:solidFill>
                  <a:srgbClr val="C00000"/>
                </a:solidFill>
                <a:latin typeface="Times New Roman" pitchFamily="18" charset="0"/>
                <a:cs typeface="Times New Roman" pitchFamily="18" charset="0"/>
              </a:rPr>
              <a:t>3. SALÂTÜ-SELÂM GETİRMELİYİZ:</a:t>
            </a:r>
          </a:p>
          <a:p>
            <a:pPr lvl="0" algn="ctr"/>
            <a:r>
              <a:rPr lang="tr-TR" sz="800" b="1" u="sng" dirty="0" smtClean="0">
                <a:solidFill>
                  <a:schemeClr val="tx1"/>
                </a:solidFill>
                <a:latin typeface="Times New Roman" pitchFamily="18" charset="0"/>
                <a:cs typeface="Times New Roman" pitchFamily="18" charset="0"/>
              </a:rPr>
              <a:t> </a:t>
            </a:r>
            <a:endParaRPr lang="tr-TR" sz="800"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Alemlere rahmet olarak gönderilen Sevgililer Sevgilisi Efendimiz Hz. Muhammed Mustafa (s.a.s.) salat ve selam olsun. Her daim kendisine yapılan selama karşılık veren Sevgili Peygamberimize bu gecelerde olan bağlılığımızı ve O’na olan sevgimizi çokça salat ve selam getirmekle ifade edeceğiz. </a:t>
            </a:r>
          </a:p>
          <a:p>
            <a:pPr algn="just"/>
            <a:endParaRPr lang="tr-TR" sz="1400" dirty="0" smtClean="0">
              <a:solidFill>
                <a:schemeClr val="tx1"/>
              </a:solidFill>
              <a:latin typeface="Times New Roman" pitchFamily="18" charset="0"/>
              <a:cs typeface="Times New Roman" pitchFamily="18" charset="0"/>
            </a:endParaRPr>
          </a:p>
          <a:p>
            <a:pPr algn="ctr" rtl="1"/>
            <a:r>
              <a:rPr lang="ar-SA" sz="2800" dirty="0" smtClean="0">
                <a:solidFill>
                  <a:schemeClr val="tx1"/>
                </a:solidFill>
                <a:latin typeface="HASENAT4" pitchFamily="2" charset="-78"/>
                <a:cs typeface="HASENAT4" pitchFamily="2" charset="-78"/>
              </a:rPr>
              <a:t>إِنَّ اللَّهَ وَمَلَائِكَتَهُ يُصَلُّونَ عَلَى النَّبِيِّ يَا أَيُّهَا الَّذِينَ آمَنُوا صَلُّوا عَلَيْهِ وَسَلِّمُوا تَسْلِيماً</a:t>
            </a:r>
            <a:endParaRPr lang="tr-TR" sz="2800" dirty="0" smtClean="0">
              <a:solidFill>
                <a:schemeClr val="tx1"/>
              </a:solidFill>
              <a:latin typeface="HASENAT4" pitchFamily="2" charset="-78"/>
              <a:cs typeface="HASENAT4" pitchFamily="2" charset="-78"/>
            </a:endParaRPr>
          </a:p>
          <a:p>
            <a:pPr algn="just"/>
            <a:r>
              <a:rPr lang="tr-TR" sz="2400" dirty="0" smtClean="0">
                <a:solidFill>
                  <a:schemeClr val="tx1"/>
                </a:solidFill>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Şüphesiz Allah ve melekleri Peygamber’e salât ediyorlar. Ey iman edenler! Siz de ona salât edin, selam edin</a:t>
            </a:r>
            <a:r>
              <a:rPr lang="tr-TR" sz="2400" dirty="0" smtClean="0">
                <a:solidFill>
                  <a:schemeClr val="tx1"/>
                </a:solidFill>
                <a:latin typeface="Times New Roman" pitchFamily="18" charset="0"/>
                <a:cs typeface="Times New Roman" pitchFamily="18" charset="0"/>
              </a:rPr>
              <a:t>.” </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42844" y="0"/>
            <a:ext cx="66437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Essalâtü</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vesselâmu</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aleyke</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Yâ</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Rasûlallâh</a:t>
            </a:r>
            <a:r>
              <a:rPr lang="tr-TR" sz="2400" dirty="0" smtClean="0">
                <a:solidFill>
                  <a:srgbClr val="0070C0"/>
                </a:solidFill>
                <a:latin typeface="Times New Roman" pitchFamily="18" charset="0"/>
                <a:cs typeface="Times New Roman" pitchFamily="18" charset="0"/>
              </a:rPr>
              <a:t>” </a:t>
            </a:r>
          </a:p>
          <a:p>
            <a:pPr lvl="0" algn="just"/>
            <a:endParaRPr lang="tr-TR" sz="2400" dirty="0" smtClean="0">
              <a:solidFill>
                <a:srgbClr val="C00000"/>
              </a:solidFill>
              <a:latin typeface="Times New Roman" pitchFamily="18" charset="0"/>
              <a:cs typeface="Times New Roman" pitchFamily="18" charset="0"/>
            </a:endParaRPr>
          </a:p>
          <a:p>
            <a:pPr lvl="0" algn="ctr"/>
            <a:r>
              <a:rPr lang="tr-TR" sz="2400" dirty="0" smtClean="0">
                <a:solidFill>
                  <a:srgbClr val="C00000"/>
                </a:solidFill>
                <a:latin typeface="Times New Roman" pitchFamily="18" charset="0"/>
                <a:cs typeface="Times New Roman" pitchFamily="18" charset="0"/>
              </a:rPr>
              <a:t>“</a:t>
            </a:r>
            <a:r>
              <a:rPr lang="fi-FI" sz="2400" dirty="0" smtClean="0">
                <a:solidFill>
                  <a:srgbClr val="C00000"/>
                </a:solidFill>
                <a:latin typeface="Times New Roman" pitchFamily="18" charset="0"/>
                <a:cs typeface="Times New Roman" pitchFamily="18" charset="0"/>
              </a:rPr>
              <a:t>Allahumme salli ala Muhammedin ve ala ali Muhammed</a:t>
            </a:r>
            <a:r>
              <a:rPr lang="tr-TR" sz="2400" dirty="0" smtClean="0">
                <a:solidFill>
                  <a:srgbClr val="C00000"/>
                </a:solidFill>
                <a:latin typeface="Times New Roman" pitchFamily="18" charset="0"/>
                <a:cs typeface="Times New Roman" pitchFamily="18" charset="0"/>
              </a:rPr>
              <a:t>”</a:t>
            </a:r>
          </a:p>
          <a:p>
            <a:pPr lvl="0" algn="just"/>
            <a:endParaRPr lang="tr-TR" sz="2400" dirty="0" smtClean="0">
              <a:solidFill>
                <a:srgbClr val="C00000"/>
              </a:solidFill>
              <a:latin typeface="Times New Roman" pitchFamily="18" charset="0"/>
              <a:cs typeface="Times New Roman" pitchFamily="18" charset="0"/>
            </a:endParaRPr>
          </a:p>
          <a:p>
            <a:pPr lvl="0" algn="ctr"/>
            <a:r>
              <a:rPr lang="tr-TR" sz="2400" dirty="0" smtClean="0">
                <a:solidFill>
                  <a:srgbClr val="00B050"/>
                </a:solidFill>
                <a:latin typeface="Times New Roman" pitchFamily="18" charset="0"/>
                <a:cs typeface="Times New Roman" pitchFamily="18" charset="0"/>
              </a:rPr>
              <a:t>“</a:t>
            </a:r>
            <a:r>
              <a:rPr lang="fi-FI" sz="2400" dirty="0" smtClean="0">
                <a:solidFill>
                  <a:srgbClr val="00B050"/>
                </a:solidFill>
                <a:latin typeface="Times New Roman" pitchFamily="18" charset="0"/>
                <a:cs typeface="Times New Roman" pitchFamily="18" charset="0"/>
              </a:rPr>
              <a:t>Allahumme salli ala seyyidina Muhammedin ve ala alihi ve sahbihi ve sellim</a:t>
            </a:r>
            <a:r>
              <a:rPr lang="tr-TR" sz="2400" dirty="0" smtClean="0">
                <a:solidFill>
                  <a:srgbClr val="00B050"/>
                </a:solidFill>
                <a:latin typeface="Times New Roman" pitchFamily="18" charset="0"/>
                <a:cs typeface="Times New Roman" pitchFamily="18" charset="0"/>
              </a:rPr>
              <a:t>”</a:t>
            </a:r>
          </a:p>
          <a:p>
            <a:pPr lvl="0" algn="just"/>
            <a:endParaRPr lang="tr-TR" sz="2400" dirty="0" smtClean="0">
              <a:solidFill>
                <a:schemeClr val="tx1"/>
              </a:solidFill>
              <a:latin typeface="Times New Roman" pitchFamily="18" charset="0"/>
              <a:cs typeface="Times New Roman" pitchFamily="18" charset="0"/>
            </a:endParaRPr>
          </a:p>
          <a:p>
            <a:pPr lvl="0" algn="ctr"/>
            <a:r>
              <a:rPr lang="tr-TR" sz="2400" dirty="0" smtClean="0">
                <a:solidFill>
                  <a:srgbClr val="002060"/>
                </a:solidFill>
                <a:latin typeface="Times New Roman" pitchFamily="18" charset="0"/>
                <a:cs typeface="Times New Roman" pitchFamily="18" charset="0"/>
              </a:rPr>
              <a:t>“</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selamin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Resulallah</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selamün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Habiballah</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selamin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Seyyidel</a:t>
            </a:r>
            <a:r>
              <a:rPr lang="tr-TR" sz="2400" dirty="0" smtClean="0">
                <a:solidFill>
                  <a:srgbClr val="002060"/>
                </a:solidFill>
                <a:latin typeface="Times New Roman" pitchFamily="18" charset="0"/>
                <a:cs typeface="Times New Roman" pitchFamily="18" charset="0"/>
              </a:rPr>
              <a:t> Evveline </a:t>
            </a:r>
            <a:r>
              <a:rPr lang="tr-TR" sz="2400" dirty="0" err="1" smtClean="0">
                <a:solidFill>
                  <a:srgbClr val="002060"/>
                </a:solidFill>
                <a:latin typeface="Times New Roman" pitchFamily="18" charset="0"/>
                <a:cs typeface="Times New Roman" pitchFamily="18" charset="0"/>
              </a:rPr>
              <a:t>Vel</a:t>
            </a:r>
            <a:r>
              <a:rPr lang="tr-TR" sz="2400" dirty="0" smtClean="0">
                <a:solidFill>
                  <a:srgbClr val="002060"/>
                </a:solidFill>
                <a:latin typeface="Times New Roman" pitchFamily="18" charset="0"/>
                <a:cs typeface="Times New Roman" pitchFamily="18" charset="0"/>
              </a:rPr>
              <a:t> Ahirin”</a:t>
            </a:r>
          </a:p>
        </p:txBody>
      </p:sp>
      <p:pic>
        <p:nvPicPr>
          <p:cNvPr id="4" name="Picture 3" descr="C:\Documents and Settings\YUSUFCUK\Belgelerim\2618294940095659521OCJOEL_fs.jpg"/>
          <p:cNvPicPr>
            <a:picLocks noChangeAspect="1" noChangeArrowheads="1"/>
          </p:cNvPicPr>
          <p:nvPr/>
        </p:nvPicPr>
        <p:blipFill>
          <a:blip r:embed="rId2"/>
          <a:srcRect l="31119" r="31527"/>
          <a:stretch>
            <a:fillRect/>
          </a:stretch>
        </p:blipFill>
        <p:spPr bwMode="auto">
          <a:xfrm>
            <a:off x="6858016" y="0"/>
            <a:ext cx="2285984"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Belgelerim\SAFLAR.png"/>
          <p:cNvPicPr>
            <a:picLocks noChangeAspect="1" noChangeArrowheads="1"/>
          </p:cNvPicPr>
          <p:nvPr/>
        </p:nvPicPr>
        <p:blipFill>
          <a:blip r:embed="rId2"/>
          <a:srcRect/>
          <a:stretch>
            <a:fillRect/>
          </a:stretch>
        </p:blipFill>
        <p:spPr bwMode="auto">
          <a:xfrm>
            <a:off x="6715140" y="0"/>
            <a:ext cx="2428860" cy="6858000"/>
          </a:xfrm>
          <a:prstGeom prst="rect">
            <a:avLst/>
          </a:prstGeom>
          <a:noFill/>
        </p:spPr>
      </p:pic>
      <p:sp>
        <p:nvSpPr>
          <p:cNvPr id="13" name="12 Dikdörtgen"/>
          <p:cNvSpPr/>
          <p:nvPr/>
        </p:nvSpPr>
        <p:spPr>
          <a:xfrm>
            <a:off x="142844" y="0"/>
            <a:ext cx="650085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u="sng" dirty="0" smtClean="0">
                <a:solidFill>
                  <a:srgbClr val="C00000"/>
                </a:solidFill>
              </a:rPr>
              <a:t>4. KAZA VEYA NAFİLE NAMAZ KILMALIYIZ :</a:t>
            </a:r>
            <a:r>
              <a:rPr lang="tr-TR" sz="2400" u="sng" dirty="0" smtClean="0">
                <a:solidFill>
                  <a:srgbClr val="C00000"/>
                </a:solidFill>
              </a:rPr>
              <a:t> </a:t>
            </a:r>
          </a:p>
          <a:p>
            <a:pPr lvl="0" algn="ctr"/>
            <a:endParaRPr lang="tr-TR" sz="1100" u="sng" dirty="0" smtClean="0">
              <a:solidFill>
                <a:srgbClr val="C00000"/>
              </a:solidFill>
            </a:endParaRPr>
          </a:p>
          <a:p>
            <a:pPr algn="just"/>
            <a:r>
              <a:rPr lang="tr-TR" sz="2400" dirty="0" smtClean="0">
                <a:solidFill>
                  <a:schemeClr val="tx1"/>
                </a:solidFill>
              </a:rPr>
              <a:t>	Bu Kandil Gecesinde </a:t>
            </a:r>
            <a:r>
              <a:rPr lang="tr-TR" sz="2400" i="1" u="sng" dirty="0" smtClean="0">
                <a:solidFill>
                  <a:schemeClr val="tx1"/>
                </a:solidFill>
              </a:rPr>
              <a:t>en az beş vakit (bir günlük) geçmiş namazlardan kaza edelim.</a:t>
            </a:r>
            <a:r>
              <a:rPr lang="tr-TR" sz="2400" dirty="0" smtClean="0">
                <a:solidFill>
                  <a:schemeClr val="tx1"/>
                </a:solidFill>
              </a:rPr>
              <a:t> Üzerimizde kaza borcu yok ise nafile namaz kılalım</a:t>
            </a:r>
            <a:r>
              <a:rPr lang="tr-TR" sz="2400" b="1" i="1" u="sng" dirty="0" smtClean="0">
                <a:solidFill>
                  <a:schemeClr val="tx1"/>
                </a:solidFill>
              </a:rPr>
              <a:t> kandil gecesini ibadetle ihya etmiş, değerlendirmiş oluruz</a:t>
            </a:r>
            <a:r>
              <a:rPr lang="tr-TR" sz="2400" dirty="0" smtClean="0">
                <a:solidFill>
                  <a:schemeClr val="tx1"/>
                </a:solidFill>
              </a:rPr>
              <a:t>. Efendimiz (s.a.v.) bir </a:t>
            </a:r>
            <a:r>
              <a:rPr lang="tr-TR" sz="2400" dirty="0" err="1" smtClean="0">
                <a:solidFill>
                  <a:schemeClr val="tx1"/>
                </a:solidFill>
              </a:rPr>
              <a:t>hadîs</a:t>
            </a:r>
            <a:r>
              <a:rPr lang="tr-TR" sz="2400" dirty="0" smtClean="0">
                <a:solidFill>
                  <a:schemeClr val="tx1"/>
                </a:solidFill>
              </a:rPr>
              <a:t>-i şeriflerinde şöyle buyurur:</a:t>
            </a:r>
          </a:p>
          <a:p>
            <a:pPr algn="just"/>
            <a:endParaRPr lang="tr-TR" sz="1200" dirty="0" smtClean="0">
              <a:solidFill>
                <a:schemeClr val="tx1"/>
              </a:solidFill>
            </a:endParaRPr>
          </a:p>
          <a:p>
            <a:pPr algn="ctr"/>
            <a:r>
              <a:rPr lang="ar-SA" sz="3200" dirty="0" smtClean="0">
                <a:solidFill>
                  <a:schemeClr val="tx1"/>
                </a:solidFill>
                <a:latin typeface="HASENAT4" pitchFamily="2" charset="-78"/>
                <a:cs typeface="HASENAT4" pitchFamily="2" charset="-78"/>
              </a:rPr>
              <a:t>مَنْ صَلّى صَ</a:t>
            </a:r>
            <a:r>
              <a:rPr lang="ar-SA" sz="3200" b="1" dirty="0" smtClean="0">
                <a:solidFill>
                  <a:schemeClr val="tx1"/>
                </a:solidFill>
                <a:latin typeface="HASENAT4" pitchFamily="2" charset="-78"/>
                <a:cs typeface="HASENAT4" pitchFamily="2" charset="-78"/>
              </a:rPr>
              <a:t>لا</a:t>
            </a:r>
            <a:r>
              <a:rPr lang="ar-SA" sz="3200" dirty="0" smtClean="0">
                <a:solidFill>
                  <a:schemeClr val="tx1"/>
                </a:solidFill>
                <a:latin typeface="HASENAT4" pitchFamily="2" charset="-78"/>
                <a:cs typeface="HASENAT4" pitchFamily="2" charset="-78"/>
              </a:rPr>
              <a:t>ةَ الْعَشَاءِ في جَمَاعَةٍ فَكأنَّمَا قَامَ نِصْفَ اللَّيْلِ، وَمَنْ صَلّى الصُّبْحَ في جَمَاعَةٍ فَكَأنَّمَا قَامَ اللَّيْلَ كُلَّهُ</a:t>
            </a:r>
            <a:endParaRPr lang="tr-TR" sz="3200" dirty="0" smtClean="0">
              <a:solidFill>
                <a:schemeClr val="tx1"/>
              </a:solidFill>
              <a:latin typeface="HASENAT4" pitchFamily="2" charset="-78"/>
              <a:cs typeface="HASENAT4" pitchFamily="2" charset="-78"/>
            </a:endParaRPr>
          </a:p>
          <a:p>
            <a:pPr algn="just"/>
            <a:r>
              <a:rPr lang="tr-TR" sz="900" dirty="0" smtClean="0">
                <a:solidFill>
                  <a:schemeClr val="tx1"/>
                </a:solidFill>
              </a:rPr>
              <a:t> 	</a:t>
            </a:r>
            <a:endParaRPr lang="tr-TR" sz="200" dirty="0" smtClean="0">
              <a:solidFill>
                <a:schemeClr val="tx1"/>
              </a:solidFill>
            </a:endParaRPr>
          </a:p>
          <a:p>
            <a:pPr algn="just"/>
            <a:r>
              <a:rPr lang="tr-TR" sz="2400" b="1" dirty="0" smtClean="0">
                <a:solidFill>
                  <a:schemeClr val="tx1"/>
                </a:solidFill>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Kim yatsı namazını cemaatle kılarsa sanki gecenin yarısını ihya etmiş gibidir. </a:t>
            </a:r>
            <a:r>
              <a:rPr lang="tr-TR" sz="2400" b="1" dirty="0" smtClean="0">
                <a:solidFill>
                  <a:srgbClr val="0070C0"/>
                </a:solidFill>
                <a:latin typeface="Times New Roman" pitchFamily="18" charset="0"/>
                <a:cs typeface="Times New Roman" pitchFamily="18" charset="0"/>
              </a:rPr>
              <a:t>Kim de sabahı da cemaatle kılmışsa gecenin tamamını ihya etmiş gibidir.</a:t>
            </a:r>
            <a:r>
              <a:rPr lang="tr-TR" sz="2400" b="1" dirty="0" smtClean="0">
                <a:solidFill>
                  <a:schemeClr val="tx1"/>
                </a:solidFill>
                <a:latin typeface="Times New Roman" pitchFamily="18" charset="0"/>
                <a:cs typeface="Times New Roman" pitchFamily="18" charset="0"/>
              </a:rPr>
              <a:t>"</a:t>
            </a:r>
            <a:r>
              <a:rPr lang="tr-TR" sz="1400" b="1" dirty="0" smtClean="0">
                <a:solidFill>
                  <a:schemeClr val="tx1"/>
                </a:solidFill>
                <a:latin typeface="Times New Roman" pitchFamily="18" charset="0"/>
                <a:cs typeface="Times New Roman" pitchFamily="18" charset="0"/>
              </a:rPr>
              <a:t> [Müslim, </a:t>
            </a:r>
            <a:r>
              <a:rPr lang="tr-TR" sz="1400" b="1" dirty="0" err="1" smtClean="0">
                <a:solidFill>
                  <a:schemeClr val="tx1"/>
                </a:solidFill>
                <a:latin typeface="Times New Roman" pitchFamily="18" charset="0"/>
                <a:cs typeface="Times New Roman" pitchFamily="18" charset="0"/>
              </a:rPr>
              <a:t>Mesacid</a:t>
            </a:r>
            <a:r>
              <a:rPr lang="tr-TR" sz="1400" b="1" dirty="0" smtClean="0">
                <a:solidFill>
                  <a:schemeClr val="tx1"/>
                </a:solidFill>
                <a:latin typeface="Times New Roman" pitchFamily="18" charset="0"/>
                <a:cs typeface="Times New Roman" pitchFamily="18" charset="0"/>
              </a:rPr>
              <a:t> 260, (5656)</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IDRISHOCA\SUNULAR\SLAYT VE SUNULAR İÇİN RESİMLER\cami içi tarihi.png"/>
          <p:cNvPicPr>
            <a:picLocks noChangeAspect="1" noChangeArrowheads="1"/>
          </p:cNvPicPr>
          <p:nvPr/>
        </p:nvPicPr>
        <p:blipFill>
          <a:blip r:embed="rId2"/>
          <a:srcRect/>
          <a:stretch>
            <a:fillRect/>
          </a:stretch>
        </p:blipFill>
        <p:spPr bwMode="auto">
          <a:xfrm>
            <a:off x="7000892" y="0"/>
            <a:ext cx="2143108" cy="6858000"/>
          </a:xfrm>
          <a:prstGeom prst="rect">
            <a:avLst/>
          </a:prstGeom>
          <a:noFill/>
        </p:spPr>
      </p:pic>
      <p:sp>
        <p:nvSpPr>
          <p:cNvPr id="13" name="12 Dikdörtgen"/>
          <p:cNvSpPr/>
          <p:nvPr/>
        </p:nvSpPr>
        <p:spPr>
          <a:xfrm>
            <a:off x="142876" y="0"/>
            <a:ext cx="67865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u="sng" dirty="0" smtClean="0">
                <a:solidFill>
                  <a:srgbClr val="C00000"/>
                </a:solidFill>
                <a:latin typeface="Times New Roman" pitchFamily="18" charset="0"/>
                <a:cs typeface="Times New Roman" pitchFamily="18" charset="0"/>
              </a:rPr>
              <a:t>5. ALLAHI BOL BOL ZİKRETMELİYİZ:</a:t>
            </a:r>
          </a:p>
          <a:p>
            <a:pPr lvl="0" algn="ctr"/>
            <a:endParaRPr lang="tr-TR" sz="500" u="sng" dirty="0" smtClean="0">
              <a:solidFill>
                <a:srgbClr val="C00000"/>
              </a:solidFill>
              <a:latin typeface="Times New Roman" pitchFamily="18" charset="0"/>
              <a:cs typeface="Times New Roman" pitchFamily="18" charset="0"/>
            </a:endParaRPr>
          </a:p>
          <a:p>
            <a:pPr algn="ctr"/>
            <a:r>
              <a:rPr lang="tr-TR" b="1" u="sng" dirty="0" smtClean="0">
                <a:solidFill>
                  <a:srgbClr val="0070C0"/>
                </a:solidFill>
                <a:latin typeface="Times New Roman" pitchFamily="18" charset="0"/>
                <a:cs typeface="Times New Roman" pitchFamily="18" charset="0"/>
              </a:rPr>
              <a:t>Zikir kışa dönmüş kalplerimizi bahara çevirir. Zikir ölmüş ruhlara hayat verir.</a:t>
            </a:r>
            <a:r>
              <a:rPr lang="tr-TR" b="1" dirty="0" smtClean="0">
                <a:solidFill>
                  <a:srgbClr val="0070C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Bu gecede zikir bizlere güzellikler katacaktır. Tatmin olmayan kalbimizi tatmin edecektir. </a:t>
            </a:r>
          </a:p>
          <a:p>
            <a:pPr algn="ctr"/>
            <a:endParaRPr lang="tr-TR" sz="1200" dirty="0" smtClean="0">
              <a:solidFill>
                <a:schemeClr val="tx1"/>
              </a:solidFill>
              <a:latin typeface="HASENAT4" pitchFamily="2" charset="-78"/>
              <a:cs typeface="HASENAT4" pitchFamily="2" charset="-78"/>
            </a:endParaRPr>
          </a:p>
          <a:p>
            <a:pPr algn="ctr" rtl="1"/>
            <a:r>
              <a:rPr lang="ar-SA" sz="2800" dirty="0" smtClean="0">
                <a:solidFill>
                  <a:schemeClr val="tx1"/>
                </a:solidFill>
                <a:latin typeface="HASENAT4" pitchFamily="2" charset="-78"/>
                <a:cs typeface="HASENAT4" pitchFamily="2" charset="-78"/>
              </a:rPr>
              <a:t>اَلَّذٖينَ يَذْكُرُونَ اللّٰهَ قِيَامًا وَقُعُودًا وَعَلٰى جُنُوبِهِمْ وَيَتَفَكَّرُونَ فٖى خَلْقِ السَّمٰوَاتِ وَالْاَرْضِ رَبَّنَا مَا خَلَقْتَ هٰذَا بَاطِلًا سُبْحَانَكَ فَقِنَا عَذَابَ النَّارِ</a:t>
            </a:r>
            <a:endParaRPr lang="tr-TR" sz="2800" dirty="0" smtClean="0">
              <a:solidFill>
                <a:schemeClr val="tx1"/>
              </a:solidFill>
              <a:latin typeface="HASENAT4" pitchFamily="2" charset="-78"/>
              <a:cs typeface="HASENAT4" pitchFamily="2" charset="-78"/>
            </a:endParaRPr>
          </a:p>
          <a:p>
            <a:pPr algn="just"/>
            <a:endParaRPr lang="tr-TR" sz="1050" dirty="0" smtClean="0">
              <a:solidFill>
                <a:schemeClr val="tx1"/>
              </a:solidFill>
              <a:latin typeface="Times New Roman" pitchFamily="18" charset="0"/>
              <a:cs typeface="Times New Roman" pitchFamily="18" charset="0"/>
            </a:endParaRPr>
          </a:p>
          <a:p>
            <a:pPr algn="just"/>
            <a:r>
              <a:rPr lang="tr-TR" dirty="0" smtClean="0">
                <a:solidFill>
                  <a:schemeClr val="tx1"/>
                </a:solidFill>
                <a:latin typeface="Times New Roman" pitchFamily="18" charset="0"/>
                <a:cs typeface="Times New Roman" pitchFamily="18" charset="0"/>
              </a:rPr>
              <a:t>	“</a:t>
            </a:r>
            <a:r>
              <a:rPr lang="tr-TR" b="1" dirty="0" smtClean="0">
                <a:solidFill>
                  <a:schemeClr val="tx1"/>
                </a:solidFill>
                <a:latin typeface="Times New Roman" pitchFamily="18" charset="0"/>
                <a:cs typeface="Times New Roman" pitchFamily="18" charset="0"/>
              </a:rPr>
              <a:t>Onlar, </a:t>
            </a:r>
            <a:r>
              <a:rPr lang="tr-TR" b="1" dirty="0" smtClean="0">
                <a:solidFill>
                  <a:srgbClr val="C00000"/>
                </a:solidFill>
                <a:latin typeface="Times New Roman" pitchFamily="18" charset="0"/>
                <a:cs typeface="Times New Roman" pitchFamily="18" charset="0"/>
              </a:rPr>
              <a:t>ayakta dururken, otururken, yanları üzerine yatarken (her vakit) Allah'ı anarlar,</a:t>
            </a:r>
            <a:r>
              <a:rPr lang="tr-TR" dirty="0" smtClean="0">
                <a:solidFill>
                  <a:srgbClr val="C0000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göklerin ve yerin yaratılışı hakkında derin derin düşünürler (ve şöyle derler:) </a:t>
            </a:r>
            <a:r>
              <a:rPr lang="tr-TR" b="1" dirty="0" smtClean="0">
                <a:solidFill>
                  <a:schemeClr val="tx1"/>
                </a:solidFill>
                <a:latin typeface="Times New Roman" pitchFamily="18" charset="0"/>
                <a:cs typeface="Times New Roman" pitchFamily="18" charset="0"/>
              </a:rPr>
              <a:t>Rabbimiz! Sen bunu boşuna yaratmadın. Seni </a:t>
            </a:r>
            <a:r>
              <a:rPr lang="tr-TR" b="1" dirty="0" err="1" smtClean="0">
                <a:solidFill>
                  <a:schemeClr val="tx1"/>
                </a:solidFill>
                <a:latin typeface="Times New Roman" pitchFamily="18" charset="0"/>
                <a:cs typeface="Times New Roman" pitchFamily="18" charset="0"/>
              </a:rPr>
              <a:t>tesbih</a:t>
            </a:r>
            <a:r>
              <a:rPr lang="tr-TR" b="1" dirty="0" smtClean="0">
                <a:solidFill>
                  <a:schemeClr val="tx1"/>
                </a:solidFill>
                <a:latin typeface="Times New Roman" pitchFamily="18" charset="0"/>
                <a:cs typeface="Times New Roman" pitchFamily="18" charset="0"/>
              </a:rPr>
              <a:t> ederiz. Bizi cehennem azabından koru!</a:t>
            </a:r>
            <a:r>
              <a:rPr lang="tr-TR" dirty="0" smtClean="0">
                <a:solidFill>
                  <a:schemeClr val="tx1"/>
                </a:solidFill>
                <a:latin typeface="Times New Roman" pitchFamily="18" charset="0"/>
                <a:cs typeface="Times New Roman" pitchFamily="18" charset="0"/>
              </a:rPr>
              <a:t>” </a:t>
            </a:r>
            <a:r>
              <a:rPr lang="tr-TR" sz="1050" dirty="0" smtClean="0">
                <a:solidFill>
                  <a:schemeClr val="tx1"/>
                </a:solidFill>
                <a:latin typeface="Times New Roman" pitchFamily="18" charset="0"/>
                <a:cs typeface="Times New Roman" pitchFamily="18" charset="0"/>
              </a:rPr>
              <a:t>(NİSA suresi 142. ayet)</a:t>
            </a:r>
          </a:p>
          <a:p>
            <a:pPr algn="just"/>
            <a:endParaRPr lang="tr-TR" dirty="0" smtClean="0">
              <a:solidFill>
                <a:schemeClr val="tx1"/>
              </a:solidFill>
              <a:latin typeface="Times New Roman" pitchFamily="18" charset="0"/>
              <a:cs typeface="Times New Roman" pitchFamily="18" charset="0"/>
            </a:endParaRPr>
          </a:p>
          <a:p>
            <a:pPr algn="ctr" rtl="1"/>
            <a:r>
              <a:rPr lang="ar-SA" sz="3200" dirty="0" smtClean="0">
                <a:solidFill>
                  <a:schemeClr val="tx1"/>
                </a:solidFill>
                <a:latin typeface="HASENAT4" pitchFamily="2" charset="-78"/>
                <a:cs typeface="HASENAT4" pitchFamily="2" charset="-78"/>
              </a:rPr>
              <a:t>اَلَّذٖينَ اٰمَنُوا وَتَطْمَئِنُّ قُلُوبُهُمْ بِذِكْرِ اللّٰهِ اَلَا بِذِكْرِ اللّٰهِ تَطْمَئِنُّ الْقُلُوبُ</a:t>
            </a:r>
            <a:endParaRPr lang="tr-TR" sz="3200" dirty="0" smtClean="0">
              <a:solidFill>
                <a:schemeClr val="tx1"/>
              </a:solidFill>
              <a:latin typeface="HASENAT4" pitchFamily="2" charset="-78"/>
              <a:cs typeface="HASENAT4" pitchFamily="2" charset="-78"/>
            </a:endParaRPr>
          </a:p>
          <a:p>
            <a:pPr algn="just"/>
            <a:r>
              <a:rPr lang="tr-TR" dirty="0" smtClean="0">
                <a:solidFill>
                  <a:schemeClr val="tx1"/>
                </a:solidFill>
                <a:latin typeface="Times New Roman" pitchFamily="18" charset="0"/>
                <a:cs typeface="Times New Roman" pitchFamily="18" charset="0"/>
              </a:rPr>
              <a:t>	“Bunlar</a:t>
            </a:r>
            <a:r>
              <a:rPr lang="tr-TR" dirty="0" smtClean="0">
                <a:solidFill>
                  <a:srgbClr val="0070C0"/>
                </a:solidFill>
                <a:latin typeface="Times New Roman" pitchFamily="18" charset="0"/>
                <a:cs typeface="Times New Roman" pitchFamily="18" charset="0"/>
              </a:rPr>
              <a:t>, iman edenler ve gönülleri Allah'ın zikriyle sükûnete erenlerdir</a:t>
            </a:r>
            <a:r>
              <a:rPr lang="tr-TR" dirty="0" smtClean="0">
                <a:solidFill>
                  <a:schemeClr val="tx1"/>
                </a:solidFill>
                <a:latin typeface="Times New Roman" pitchFamily="18" charset="0"/>
                <a:cs typeface="Times New Roman" pitchFamily="18" charset="0"/>
              </a:rPr>
              <a:t>. </a:t>
            </a:r>
            <a:r>
              <a:rPr lang="tr-TR" b="1" dirty="0" smtClean="0">
                <a:solidFill>
                  <a:schemeClr val="tx1"/>
                </a:solidFill>
                <a:latin typeface="Times New Roman" pitchFamily="18" charset="0"/>
                <a:cs typeface="Times New Roman" pitchFamily="18" charset="0"/>
              </a:rPr>
              <a:t>Bilesiniz ki, </a:t>
            </a:r>
            <a:r>
              <a:rPr lang="tr-TR" b="1" dirty="0" smtClean="0">
                <a:solidFill>
                  <a:srgbClr val="C00000"/>
                </a:solidFill>
                <a:latin typeface="Times New Roman" pitchFamily="18" charset="0"/>
                <a:cs typeface="Times New Roman" pitchFamily="18" charset="0"/>
              </a:rPr>
              <a:t>kalpler ancak Allah'ı anmakla huzur bulur</a:t>
            </a:r>
            <a:r>
              <a:rPr lang="tr-TR" b="1" dirty="0" smtClean="0">
                <a:solidFill>
                  <a:schemeClr val="tx1"/>
                </a:solidFill>
                <a:latin typeface="Times New Roman" pitchFamily="18" charset="0"/>
                <a:cs typeface="Times New Roman" pitchFamily="18" charset="0"/>
              </a:rPr>
              <a:t>.</a:t>
            </a:r>
            <a:r>
              <a:rPr lang="tr-TR" dirty="0" smtClean="0">
                <a:solidFill>
                  <a:schemeClr val="tx1"/>
                </a:solidFill>
                <a:latin typeface="Times New Roman" pitchFamily="18" charset="0"/>
                <a:cs typeface="Times New Roman" pitchFamily="18" charset="0"/>
              </a:rPr>
              <a:t>” </a:t>
            </a:r>
            <a:r>
              <a:rPr lang="tr-TR" sz="1100" dirty="0" smtClean="0">
                <a:solidFill>
                  <a:schemeClr val="tx1"/>
                </a:solidFill>
                <a:latin typeface="Times New Roman" pitchFamily="18" charset="0"/>
                <a:cs typeface="Times New Roman" pitchFamily="18" charset="0"/>
              </a:rPr>
              <a:t>(HİCR suresi 6. ayet)</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Belgelerim\eroman_tespih.jpg"/>
          <p:cNvPicPr>
            <a:picLocks noChangeAspect="1" noChangeArrowheads="1"/>
          </p:cNvPicPr>
          <p:nvPr/>
        </p:nvPicPr>
        <p:blipFill>
          <a:blip r:embed="rId2"/>
          <a:srcRect/>
          <a:stretch>
            <a:fillRect/>
          </a:stretch>
        </p:blipFill>
        <p:spPr bwMode="auto">
          <a:xfrm>
            <a:off x="6929454" y="0"/>
            <a:ext cx="2214546" cy="6858000"/>
          </a:xfrm>
          <a:prstGeom prst="rect">
            <a:avLst/>
          </a:prstGeom>
          <a:noFill/>
        </p:spPr>
      </p:pic>
      <p:sp>
        <p:nvSpPr>
          <p:cNvPr id="13" name="12 Dikdörtgen"/>
          <p:cNvSpPr/>
          <p:nvPr/>
        </p:nvSpPr>
        <p:spPr>
          <a:xfrm>
            <a:off x="142844" y="0"/>
            <a:ext cx="66437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Times New Roman" pitchFamily="18" charset="0"/>
                <a:cs typeface="Times New Roman" pitchFamily="18" charset="0"/>
              </a:rPr>
              <a:t> </a:t>
            </a:r>
            <a:r>
              <a:rPr lang="ar-SA" sz="2800" dirty="0" smtClean="0">
                <a:solidFill>
                  <a:schemeClr val="tx1"/>
                </a:solidFill>
                <a:latin typeface="HASENAT4" pitchFamily="2" charset="-78"/>
                <a:cs typeface="HASENAT4" pitchFamily="2" charset="-78"/>
              </a:rPr>
              <a:t>رِجَالٌ لَا تُلْهٖيهِمْ تِجَارَةٌ وَلَا بَيْعٌ عَنْ ذِكْرِ اللّٰهِ وَاِقَامِ الصَّلٰوةِ وَاٖيتَاءِ الزَّكٰوةِ يَخَافُونَ يَوْمًا تَتَقَلَّبُ فٖيهِ الْقُلُوبُ وَالْاَبْصَارُ</a:t>
            </a:r>
            <a:endParaRPr lang="tr-TR" sz="2800" dirty="0" smtClean="0">
              <a:solidFill>
                <a:schemeClr val="tx1"/>
              </a:solidFill>
              <a:latin typeface="HASENAT4" pitchFamily="2" charset="-78"/>
              <a:cs typeface="HASENAT4" pitchFamily="2" charset="-78"/>
            </a:endParaRPr>
          </a:p>
          <a:p>
            <a:pPr algn="just"/>
            <a:r>
              <a:rPr lang="tr-TR" dirty="0" smtClean="0">
                <a:solidFill>
                  <a:schemeClr val="tx1"/>
                </a:solidFill>
                <a:latin typeface="Times New Roman" pitchFamily="18" charset="0"/>
                <a:cs typeface="Times New Roman" pitchFamily="18" charset="0"/>
              </a:rPr>
              <a:t>“</a:t>
            </a:r>
            <a:r>
              <a:rPr lang="tr-TR" b="1" dirty="0" smtClean="0">
                <a:solidFill>
                  <a:srgbClr val="C00000"/>
                </a:solidFill>
                <a:latin typeface="Times New Roman" pitchFamily="18" charset="0"/>
                <a:cs typeface="Times New Roman" pitchFamily="18" charset="0"/>
              </a:rPr>
              <a:t>Onlar, ne ticaret ne de alış-verişin kendilerini Allah'ı anmaktan</a:t>
            </a:r>
            <a:r>
              <a:rPr lang="tr-TR" dirty="0" smtClean="0">
                <a:solidFill>
                  <a:schemeClr val="tx1"/>
                </a:solidFill>
                <a:latin typeface="Times New Roman" pitchFamily="18" charset="0"/>
                <a:cs typeface="Times New Roman" pitchFamily="18" charset="0"/>
              </a:rPr>
              <a:t>, namaz kılmaktan ve zekât vermekten </a:t>
            </a:r>
            <a:r>
              <a:rPr lang="tr-TR" b="1" dirty="0" smtClean="0">
                <a:solidFill>
                  <a:srgbClr val="C00000"/>
                </a:solidFill>
                <a:latin typeface="Times New Roman" pitchFamily="18" charset="0"/>
                <a:cs typeface="Times New Roman" pitchFamily="18" charset="0"/>
              </a:rPr>
              <a:t>alıkoyamadığı insanlardır.</a:t>
            </a:r>
            <a:r>
              <a:rPr lang="tr-TR" dirty="0" smtClean="0">
                <a:solidFill>
                  <a:srgbClr val="C0000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Onlar, kalplerin ve gözlerin allak bullak olduğu bir günden korkarlar.” </a:t>
            </a:r>
            <a:r>
              <a:rPr lang="tr-TR" sz="1100" dirty="0" smtClean="0">
                <a:solidFill>
                  <a:schemeClr val="tx1"/>
                </a:solidFill>
                <a:latin typeface="Times New Roman" pitchFamily="18" charset="0"/>
                <a:cs typeface="Times New Roman" pitchFamily="18" charset="0"/>
              </a:rPr>
              <a:t>(FURKÂN 18. ayet) </a:t>
            </a:r>
            <a:endParaRPr lang="tr-TR" dirty="0" smtClean="0">
              <a:solidFill>
                <a:schemeClr val="tx1"/>
              </a:solidFill>
              <a:latin typeface="Times New Roman" pitchFamily="18" charset="0"/>
              <a:cs typeface="Times New Roman" pitchFamily="18" charset="0"/>
            </a:endParaRPr>
          </a:p>
          <a:p>
            <a:pPr algn="ctr" rtl="1"/>
            <a:r>
              <a:rPr lang="ar-SA" sz="2800" dirty="0" smtClean="0">
                <a:solidFill>
                  <a:schemeClr val="tx1"/>
                </a:solidFill>
                <a:latin typeface="HASENAT4" pitchFamily="2" charset="-78"/>
                <a:cs typeface="HASENAT4" pitchFamily="2" charset="-78"/>
              </a:rPr>
              <a:t>اُتْلُ مَا اُوحِىَ اِلَيْكَ مِنَ الْكِتَابِ وَاَقِمِ الصَّلٰوةَ اِنَّ الصَّلٰوةَ تَنْهٰى عَنِ الْفَحْشَاءِ وَالْمُنْكَرِ وَلَذِكْرُ اللّٰهِ اَكْبَرُ وَاللّٰهُ يَعْلَمُ مَا تَصْنَعُونَ</a:t>
            </a:r>
            <a:endParaRPr lang="tr-TR" sz="2800" dirty="0" smtClean="0">
              <a:solidFill>
                <a:schemeClr val="tx1"/>
              </a:solidFill>
              <a:latin typeface="HASENAT4" pitchFamily="2" charset="-78"/>
              <a:cs typeface="HASENAT4" pitchFamily="2" charset="-78"/>
            </a:endParaRPr>
          </a:p>
          <a:p>
            <a:pPr algn="just"/>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Resûlüm</a:t>
            </a:r>
            <a:r>
              <a:rPr lang="tr-TR" dirty="0" smtClean="0">
                <a:solidFill>
                  <a:schemeClr val="tx1"/>
                </a:solidFill>
                <a:latin typeface="Times New Roman" pitchFamily="18" charset="0"/>
                <a:cs typeface="Times New Roman" pitchFamily="18" charset="0"/>
              </a:rPr>
              <a:t>!) Sana </a:t>
            </a:r>
            <a:r>
              <a:rPr lang="tr-TR" dirty="0" err="1" smtClean="0">
                <a:solidFill>
                  <a:schemeClr val="tx1"/>
                </a:solidFill>
                <a:latin typeface="Times New Roman" pitchFamily="18" charset="0"/>
                <a:cs typeface="Times New Roman" pitchFamily="18" charset="0"/>
              </a:rPr>
              <a:t>vahyedilen</a:t>
            </a:r>
            <a:r>
              <a:rPr lang="tr-TR" dirty="0" smtClean="0">
                <a:solidFill>
                  <a:schemeClr val="tx1"/>
                </a:solidFill>
                <a:latin typeface="Times New Roman" pitchFamily="18" charset="0"/>
                <a:cs typeface="Times New Roman" pitchFamily="18" charset="0"/>
              </a:rPr>
              <a:t> </a:t>
            </a:r>
            <a:r>
              <a:rPr lang="tr-TR" dirty="0" err="1" smtClean="0">
                <a:solidFill>
                  <a:schemeClr val="tx1"/>
                </a:solidFill>
                <a:latin typeface="Times New Roman" pitchFamily="18" charset="0"/>
                <a:cs typeface="Times New Roman" pitchFamily="18" charset="0"/>
              </a:rPr>
              <a:t>Kitab'ı</a:t>
            </a:r>
            <a:r>
              <a:rPr lang="tr-TR" dirty="0" smtClean="0">
                <a:solidFill>
                  <a:schemeClr val="tx1"/>
                </a:solidFill>
                <a:latin typeface="Times New Roman" pitchFamily="18" charset="0"/>
                <a:cs typeface="Times New Roman" pitchFamily="18" charset="0"/>
              </a:rPr>
              <a:t> oku ve namazı kıl. Muhakkak ki, namaz, hayâsızlıktan ve kötülükten alıkoyar. </a:t>
            </a:r>
            <a:r>
              <a:rPr lang="tr-TR" b="1" dirty="0" smtClean="0">
                <a:solidFill>
                  <a:srgbClr val="C00000"/>
                </a:solidFill>
                <a:latin typeface="Times New Roman" pitchFamily="18" charset="0"/>
                <a:cs typeface="Times New Roman" pitchFamily="18" charset="0"/>
              </a:rPr>
              <a:t>Allah'ı anmak elbette (ibadetlerin) en büyüğüdür.</a:t>
            </a:r>
            <a:r>
              <a:rPr lang="tr-TR" dirty="0" smtClean="0">
                <a:solidFill>
                  <a:srgbClr val="C0000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Allah yaptıklarınızı bilir</a:t>
            </a:r>
            <a:r>
              <a:rPr lang="tr-TR" sz="1100" dirty="0" smtClean="0">
                <a:solidFill>
                  <a:schemeClr val="tx1"/>
                </a:solidFill>
                <a:latin typeface="Times New Roman" pitchFamily="18" charset="0"/>
                <a:cs typeface="Times New Roman" pitchFamily="18" charset="0"/>
              </a:rPr>
              <a:t>.” (AHZÂB 21) </a:t>
            </a:r>
            <a:endParaRPr lang="tr-TR" sz="2400" dirty="0" smtClean="0">
              <a:solidFill>
                <a:schemeClr val="tx1"/>
              </a:solidFill>
              <a:latin typeface="HASENAT4" pitchFamily="2" charset="-78"/>
              <a:cs typeface="HASENAT4" pitchFamily="2" charset="-78"/>
            </a:endParaRPr>
          </a:p>
          <a:p>
            <a:pPr algn="ctr" rtl="1"/>
            <a:r>
              <a:rPr lang="ar-SA" sz="2800" dirty="0" smtClean="0">
                <a:solidFill>
                  <a:schemeClr val="tx1"/>
                </a:solidFill>
                <a:latin typeface="HASENAT4" pitchFamily="2" charset="-78"/>
                <a:cs typeface="HASENAT4" pitchFamily="2" charset="-78"/>
              </a:rPr>
              <a:t>اَفَمَنْ شَرَحَ اللّٰهُ صَدْرَهُ لِلْاِسْلَامِ فَهُوَ عَلٰى نُورٍ مِنْ رَبِّهٖ فَوَيْلٌ لِلْقَاسِيَةِ قُلُوبُهُمْ مِنْ ذِكْرِ اللّٰهِ اُولٰئِكَ فٖى ضَلَالٍ مُبٖينٍ</a:t>
            </a:r>
            <a:endParaRPr lang="tr-TR" sz="2800" dirty="0" smtClean="0">
              <a:solidFill>
                <a:schemeClr val="tx1"/>
              </a:solidFill>
              <a:latin typeface="HASENAT4" pitchFamily="2" charset="-78"/>
              <a:cs typeface="HASENAT4" pitchFamily="2" charset="-78"/>
            </a:endParaRPr>
          </a:p>
          <a:p>
            <a:pPr algn="just"/>
            <a:r>
              <a:rPr lang="tr-TR" dirty="0" smtClean="0">
                <a:solidFill>
                  <a:schemeClr val="tx1"/>
                </a:solidFill>
                <a:latin typeface="Times New Roman" pitchFamily="18" charset="0"/>
                <a:cs typeface="Times New Roman" pitchFamily="18" charset="0"/>
              </a:rPr>
              <a:t>“Allah kimin gönlünü İslâm'a açmışsa o, Rabbinden bir </a:t>
            </a:r>
            <a:r>
              <a:rPr lang="tr-TR" dirty="0" err="1" smtClean="0">
                <a:solidFill>
                  <a:schemeClr val="tx1"/>
                </a:solidFill>
                <a:latin typeface="Times New Roman" pitchFamily="18" charset="0"/>
                <a:cs typeface="Times New Roman" pitchFamily="18" charset="0"/>
              </a:rPr>
              <a:t>nûr</a:t>
            </a:r>
            <a:r>
              <a:rPr lang="tr-TR" dirty="0" smtClean="0">
                <a:solidFill>
                  <a:schemeClr val="tx1"/>
                </a:solidFill>
                <a:latin typeface="Times New Roman" pitchFamily="18" charset="0"/>
                <a:cs typeface="Times New Roman" pitchFamily="18" charset="0"/>
              </a:rPr>
              <a:t> üzerinde değil midir? </a:t>
            </a:r>
            <a:r>
              <a:rPr lang="tr-TR" b="1" u="sng" dirty="0" smtClean="0">
                <a:solidFill>
                  <a:srgbClr val="C00000"/>
                </a:solidFill>
                <a:latin typeface="Times New Roman" pitchFamily="18" charset="0"/>
                <a:cs typeface="Times New Roman" pitchFamily="18" charset="0"/>
              </a:rPr>
              <a:t>Allah'ı anmak hususunda kalpleri katılaşmış olanlara yazıklar olsun!</a:t>
            </a:r>
            <a:r>
              <a:rPr lang="tr-TR" u="sng" dirty="0" smtClean="0">
                <a:solidFill>
                  <a:srgbClr val="C00000"/>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İşte bunlar apaçık bir sapıklık içindedirler.” </a:t>
            </a:r>
            <a:r>
              <a:rPr lang="tr-TR" sz="1100" dirty="0" smtClean="0">
                <a:solidFill>
                  <a:schemeClr val="tx1"/>
                </a:solidFill>
                <a:latin typeface="Times New Roman" pitchFamily="18" charset="0"/>
                <a:cs typeface="Times New Roman" pitchFamily="18" charset="0"/>
              </a:rPr>
              <a:t>(ZÜMER 23.) </a:t>
            </a:r>
            <a:endParaRPr lang="tr-TR"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User\Belgelerim\a1e3b3662a8409255a89135cd7bf99a3_1300695076.jpg"/>
          <p:cNvPicPr>
            <a:picLocks noChangeAspect="1" noChangeArrowheads="1"/>
          </p:cNvPicPr>
          <p:nvPr/>
        </p:nvPicPr>
        <p:blipFill>
          <a:blip r:embed="rId2"/>
          <a:srcRect l="20703" r="36083"/>
          <a:stretch>
            <a:fillRect/>
          </a:stretch>
        </p:blipFill>
        <p:spPr bwMode="auto">
          <a:xfrm>
            <a:off x="6858016" y="0"/>
            <a:ext cx="2285984" cy="6858000"/>
          </a:xfrm>
          <a:prstGeom prst="rect">
            <a:avLst/>
          </a:prstGeom>
          <a:noFill/>
        </p:spPr>
      </p:pic>
      <p:sp>
        <p:nvSpPr>
          <p:cNvPr id="13" name="12 Dikdörtgen"/>
          <p:cNvSpPr/>
          <p:nvPr/>
        </p:nvSpPr>
        <p:spPr>
          <a:xfrm>
            <a:off x="214282" y="0"/>
            <a:ext cx="67151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u="sng" dirty="0" smtClean="0">
                <a:solidFill>
                  <a:srgbClr val="C00000"/>
                </a:solidFill>
                <a:latin typeface="Times New Roman" pitchFamily="18" charset="0"/>
                <a:cs typeface="Times New Roman" pitchFamily="18" charset="0"/>
              </a:rPr>
              <a:t>6. ALLAH’A DUA ETMELİYİZ</a:t>
            </a:r>
          </a:p>
          <a:p>
            <a:pPr lvl="0" algn="ctr"/>
            <a:endParaRPr lang="tr-TR" sz="1050" dirty="0" smtClean="0"/>
          </a:p>
          <a:p>
            <a:pPr algn="ctr" rtl="1"/>
            <a:r>
              <a:rPr lang="ar-SA" sz="2800" dirty="0" smtClean="0">
                <a:solidFill>
                  <a:schemeClr val="tx1"/>
                </a:solidFill>
                <a:latin typeface="HASENAT4" pitchFamily="2" charset="-78"/>
                <a:cs typeface="HASENAT4" pitchFamily="2" charset="-78"/>
              </a:rPr>
              <a:t>قُلْ مَا يَعْبَأُ بِكُمْ رَبِّي لَوْلَا دُعَاؤُكُمْ فَقَدْ كَذَّبْتُمْ فَسَوْفَ يَكُونُ لِزَامًا </a:t>
            </a:r>
            <a:endParaRPr lang="tr-TR" sz="2800" dirty="0" smtClean="0">
              <a:solidFill>
                <a:schemeClr val="tx1"/>
              </a:solidFill>
              <a:latin typeface="HASENAT4" pitchFamily="2" charset="-78"/>
              <a:cs typeface="HASENAT4" pitchFamily="2" charset="-78"/>
            </a:endParaRPr>
          </a:p>
          <a:p>
            <a:pPr algn="just"/>
            <a:endParaRPr lang="tr-TR" sz="1050" b="1" dirty="0" smtClean="0">
              <a:solidFill>
                <a:schemeClr val="tx1"/>
              </a:solidFill>
            </a:endParaRPr>
          </a:p>
          <a:p>
            <a:pPr algn="just"/>
            <a:r>
              <a:rPr lang="tr-TR" sz="2400" b="1" dirty="0" smtClean="0">
                <a:solidFill>
                  <a:schemeClr val="tx1"/>
                </a:solidFill>
              </a:rPr>
              <a:t>	De ki: "</a:t>
            </a:r>
            <a:r>
              <a:rPr lang="tr-TR" sz="2400" b="1" dirty="0" smtClean="0">
                <a:solidFill>
                  <a:srgbClr val="C00000"/>
                </a:solidFill>
                <a:effectLst>
                  <a:outerShdw blurRad="38100" dist="38100" dir="2700000" algn="tl">
                    <a:srgbClr val="000000">
                      <a:alpha val="43137"/>
                    </a:srgbClr>
                  </a:outerShdw>
                </a:effectLst>
              </a:rPr>
              <a:t>Sizin duanız olmasaydı Rabbim size değer verir miydi?</a:t>
            </a:r>
            <a:r>
              <a:rPr lang="tr-TR" sz="2400" b="1" dirty="0" smtClean="0">
                <a:solidFill>
                  <a:schemeClr val="tx1"/>
                </a:solidFill>
              </a:rPr>
              <a:t> Fakat siz gerçekten yalanladınız; artık (bunun azabı da) kaçınılmaz olacaktır."</a:t>
            </a:r>
            <a:r>
              <a:rPr lang="tr-TR" sz="2400" dirty="0" smtClean="0">
                <a:solidFill>
                  <a:schemeClr val="tx1"/>
                </a:solidFill>
              </a:rPr>
              <a:t> </a:t>
            </a:r>
            <a:r>
              <a:rPr lang="tr-TR" sz="1200" b="1" i="1" dirty="0" smtClean="0">
                <a:solidFill>
                  <a:schemeClr val="tx1"/>
                </a:solidFill>
              </a:rPr>
              <a:t>(Furkan, 25/77)</a:t>
            </a:r>
            <a:endParaRPr lang="tr-TR" sz="1400" b="1" i="1" dirty="0" smtClean="0">
              <a:solidFill>
                <a:schemeClr val="tx1"/>
              </a:solidFill>
            </a:endParaRPr>
          </a:p>
          <a:p>
            <a:pPr algn="just"/>
            <a:endParaRPr lang="tr-TR" sz="1600" b="1" i="1" dirty="0" smtClean="0">
              <a:solidFill>
                <a:schemeClr val="tx1"/>
              </a:solidFill>
            </a:endParaRPr>
          </a:p>
          <a:p>
            <a:pPr algn="ctr"/>
            <a:r>
              <a:rPr lang="ar-AE" sz="3200" dirty="0" smtClean="0">
                <a:solidFill>
                  <a:schemeClr val="tx1"/>
                </a:solidFill>
                <a:latin typeface="HASENAT4" pitchFamily="2" charset="-78"/>
                <a:cs typeface="HASENAT4" pitchFamily="2" charset="-78"/>
              </a:rPr>
              <a:t>وَقَالَ رَبُّكُمُ ادْعُونٖى اَسْتَجِبْ لَكُمْ اِنَّ الَّذٖينَ يَسْتَكْبِرُونَ عَنْ عِبَادَتٖى سَيَدْخُلُونَ جَهَنَّمَ دَاخِرٖينَ </a:t>
            </a:r>
          </a:p>
          <a:p>
            <a:pPr algn="just"/>
            <a:r>
              <a:rPr lang="tr-TR" sz="2400" dirty="0" smtClean="0">
                <a:cs typeface="Arial" charset="0"/>
              </a:rPr>
              <a:t>	</a:t>
            </a:r>
            <a:r>
              <a:rPr lang="tr-TR" sz="2400" dirty="0" smtClean="0">
                <a:solidFill>
                  <a:schemeClr val="tx1"/>
                </a:solidFill>
                <a:cs typeface="Arial" charset="0"/>
              </a:rPr>
              <a:t>“</a:t>
            </a:r>
            <a:r>
              <a:rPr lang="tr-TR" sz="2400" dirty="0" smtClean="0">
                <a:solidFill>
                  <a:schemeClr val="tx1"/>
                </a:solidFill>
              </a:rPr>
              <a:t>Rabbiniz şöyle buyurdu: </a:t>
            </a:r>
            <a:r>
              <a:rPr lang="tr-TR" sz="2400" b="1" dirty="0" smtClean="0">
                <a:solidFill>
                  <a:srgbClr val="0070C0"/>
                </a:solidFill>
              </a:rPr>
              <a:t>Bana dua edin, kabul edeyim. </a:t>
            </a:r>
            <a:r>
              <a:rPr lang="tr-TR" sz="2400" dirty="0" smtClean="0">
                <a:solidFill>
                  <a:schemeClr val="tx1"/>
                </a:solidFill>
              </a:rPr>
              <a:t>Çünkü bana ibadeti bırakıp büyüklük taslayanlar aşağılanarak cehenneme gireceklerdir” </a:t>
            </a:r>
            <a:r>
              <a:rPr lang="tr-TR" sz="1200" dirty="0" smtClean="0">
                <a:solidFill>
                  <a:schemeClr val="tx1"/>
                </a:solidFill>
                <a:latin typeface="Times New Roman" pitchFamily="18" charset="0"/>
                <a:cs typeface="Arial" charset="0"/>
              </a:rPr>
              <a:t>(</a:t>
            </a:r>
            <a:r>
              <a:rPr lang="tr-TR" sz="1200" dirty="0" err="1" smtClean="0">
                <a:solidFill>
                  <a:schemeClr val="tx1"/>
                </a:solidFill>
                <a:latin typeface="Times New Roman" pitchFamily="18" charset="0"/>
                <a:cs typeface="Arial" charset="0"/>
              </a:rPr>
              <a:t>Mü’min</a:t>
            </a:r>
            <a:r>
              <a:rPr lang="tr-TR" sz="1200" dirty="0" smtClean="0">
                <a:solidFill>
                  <a:schemeClr val="tx1"/>
                </a:solidFill>
                <a:latin typeface="Times New Roman" pitchFamily="18" charset="0"/>
                <a:cs typeface="Arial" charset="0"/>
              </a:rPr>
              <a:t>, 40/60).</a:t>
            </a:r>
            <a:endParaRPr lang="de-DE" sz="2400" dirty="0">
              <a:solidFill>
                <a:schemeClr val="tx1"/>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2000264" cy="6858000"/>
          </a:xfrm>
          <a:prstGeom prst="rect">
            <a:avLst/>
          </a:prstGeom>
        </p:spPr>
      </p:pic>
      <p:sp>
        <p:nvSpPr>
          <p:cNvPr id="5" name="4 Dikdörtgen"/>
          <p:cNvSpPr/>
          <p:nvPr/>
        </p:nvSpPr>
        <p:spPr>
          <a:xfrm>
            <a:off x="2000232" y="0"/>
            <a:ext cx="700092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b="1" dirty="0" smtClean="0">
                <a:solidFill>
                  <a:srgbClr val="002060"/>
                </a:solidFill>
              </a:rPr>
              <a:t>	</a:t>
            </a:r>
            <a:r>
              <a:rPr lang="tr-TR" sz="3200" b="1" u="sng" dirty="0" smtClean="0">
                <a:solidFill>
                  <a:srgbClr val="002060"/>
                </a:solidFill>
              </a:rPr>
              <a:t>Şüphesiz insan için en değerli mefhumlardan birisi </a:t>
            </a:r>
            <a:r>
              <a:rPr lang="tr-TR" sz="3600" b="1" u="sng" dirty="0" smtClean="0">
                <a:solidFill>
                  <a:srgbClr val="002060"/>
                </a:solidFill>
              </a:rPr>
              <a:t>zamandır</a:t>
            </a:r>
            <a:r>
              <a:rPr lang="tr-TR" sz="3200" b="1" u="sng" dirty="0" smtClean="0">
                <a:solidFill>
                  <a:srgbClr val="002060"/>
                </a:solidFill>
              </a:rPr>
              <a:t>. </a:t>
            </a:r>
          </a:p>
          <a:p>
            <a:pPr algn="just"/>
            <a:r>
              <a:rPr lang="tr-TR" sz="3200" b="1" dirty="0" smtClean="0">
                <a:solidFill>
                  <a:srgbClr val="002060"/>
                </a:solidFill>
              </a:rPr>
              <a:t>	</a:t>
            </a:r>
            <a:r>
              <a:rPr lang="tr-TR" sz="3200" b="1" u="sng" dirty="0" smtClean="0">
                <a:solidFill>
                  <a:srgbClr val="002060"/>
                </a:solidFill>
              </a:rPr>
              <a:t>H</a:t>
            </a:r>
            <a:r>
              <a:rPr lang="tr-TR" sz="2800" u="sng" dirty="0" smtClean="0">
                <a:solidFill>
                  <a:srgbClr val="002060"/>
                </a:solidFill>
              </a:rPr>
              <a:t>er şey zaman içinde var olmakta, gelişmekte ve yine zaman içinde yok olmaktadır.</a:t>
            </a:r>
            <a:r>
              <a:rPr lang="tr-TR" sz="2800" dirty="0" smtClean="0">
                <a:solidFill>
                  <a:srgbClr val="002060"/>
                </a:solidFill>
              </a:rPr>
              <a:t> </a:t>
            </a:r>
          </a:p>
          <a:p>
            <a:pPr algn="just"/>
            <a:r>
              <a:rPr lang="tr-TR" sz="2800" dirty="0" smtClean="0">
                <a:solidFill>
                  <a:srgbClr val="002060"/>
                </a:solidFill>
              </a:rPr>
              <a:t>	İnsan hayatında önemli bir yere sahip olan </a:t>
            </a:r>
            <a:r>
              <a:rPr lang="tr-TR" sz="2800" b="1" u="sng" dirty="0" smtClean="0">
                <a:solidFill>
                  <a:srgbClr val="002060"/>
                </a:solidFill>
              </a:rPr>
              <a:t>ilim, amel, servet ve diğer bir çok değer, zaman içinde elde edilebilmektedir.</a:t>
            </a:r>
            <a:r>
              <a:rPr lang="tr-TR" sz="2800" dirty="0" smtClean="0">
                <a:solidFill>
                  <a:srgbClr val="002060"/>
                </a:solidFill>
              </a:rPr>
              <a:t> </a:t>
            </a:r>
          </a:p>
          <a:p>
            <a:pPr algn="just"/>
            <a:r>
              <a:rPr lang="tr-TR" sz="2800" dirty="0" smtClean="0">
                <a:solidFill>
                  <a:srgbClr val="002060"/>
                </a:solidFill>
                <a:latin typeface="Times New Roman" pitchFamily="18" charset="0"/>
                <a:cs typeface="Times New Roman" pitchFamily="18" charset="0"/>
              </a:rPr>
              <a:t>	</a:t>
            </a:r>
            <a:r>
              <a:rPr lang="tr-TR" sz="2800" dirty="0" smtClean="0">
                <a:solidFill>
                  <a:srgbClr val="C00000"/>
                </a:solidFill>
                <a:latin typeface="Times New Roman" pitchFamily="18" charset="0"/>
                <a:cs typeface="Times New Roman" pitchFamily="18" charset="0"/>
              </a:rPr>
              <a:t>Bazı ibadetlerde belli zamanlarda olmaktadır. </a:t>
            </a:r>
            <a:r>
              <a:rPr lang="tr-TR" sz="2800" dirty="0" smtClean="0">
                <a:solidFill>
                  <a:srgbClr val="002060"/>
                </a:solidFill>
                <a:latin typeface="Times New Roman" pitchFamily="18" charset="0"/>
                <a:cs typeface="Times New Roman" pitchFamily="18" charset="0"/>
              </a:rPr>
              <a:t>Namaz, Oruç, Hac, Kurban vb.</a:t>
            </a:r>
            <a:endParaRPr lang="tr-TR"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User\Belgelerim\a1e3b3662a8409255a89135cd7bf99a3_1300695076.jpg"/>
          <p:cNvPicPr>
            <a:picLocks noChangeAspect="1" noChangeArrowheads="1"/>
          </p:cNvPicPr>
          <p:nvPr/>
        </p:nvPicPr>
        <p:blipFill>
          <a:blip r:embed="rId2"/>
          <a:srcRect l="20703" r="36083"/>
          <a:stretch>
            <a:fillRect/>
          </a:stretch>
        </p:blipFill>
        <p:spPr bwMode="auto">
          <a:xfrm>
            <a:off x="6858016" y="0"/>
            <a:ext cx="2285984" cy="6858000"/>
          </a:xfrm>
          <a:prstGeom prst="rect">
            <a:avLst/>
          </a:prstGeom>
          <a:noFill/>
        </p:spPr>
      </p:pic>
      <p:sp>
        <p:nvSpPr>
          <p:cNvPr id="4" name="3 Dikdörtgen"/>
          <p:cNvSpPr/>
          <p:nvPr/>
        </p:nvSpPr>
        <p:spPr>
          <a:xfrm>
            <a:off x="81316" y="214290"/>
            <a:ext cx="6776700"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4" pitchFamily="2" charset="-78"/>
                <a:cs typeface="HASENAT4" pitchFamily="2" charset="-78"/>
              </a:rPr>
              <a:t>اَلدُّعَاءُ هُوَ الْعِبَادَةُ</a:t>
            </a:r>
          </a:p>
          <a:p>
            <a:pPr algn="ctr"/>
            <a:r>
              <a:rPr lang="tr-TR" sz="3200" b="1" dirty="0" smtClean="0">
                <a:solidFill>
                  <a:srgbClr val="7030A0"/>
                </a:solidFill>
              </a:rPr>
              <a:t>“Dua ibadetin (Özü) ta kendisidir.”</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2; bk.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a:t>
            </a:r>
            <a:r>
              <a:rPr lang="fr-FR" sz="1400" dirty="0" smtClean="0">
                <a:solidFill>
                  <a:schemeClr val="tx1"/>
                </a:solidFill>
              </a:rPr>
              <a:t>1; </a:t>
            </a:r>
            <a:r>
              <a:rPr lang="fr-FR" sz="1400" dirty="0" err="1" smtClean="0">
                <a:solidFill>
                  <a:schemeClr val="tx1"/>
                </a:solidFill>
              </a:rPr>
              <a:t>Ebû</a:t>
            </a:r>
            <a:r>
              <a:rPr lang="fr-FR" sz="1400" dirty="0" smtClean="0">
                <a:solidFill>
                  <a:schemeClr val="tx1"/>
                </a:solidFill>
              </a:rPr>
              <a:t> </a:t>
            </a:r>
            <a:r>
              <a:rPr lang="fr-FR" sz="1400" dirty="0" err="1" smtClean="0">
                <a:solidFill>
                  <a:schemeClr val="tx1"/>
                </a:solidFill>
              </a:rPr>
              <a:t>Davut</a:t>
            </a:r>
            <a:r>
              <a:rPr lang="fr-FR" sz="1400" dirty="0" smtClean="0">
                <a:solidFill>
                  <a:schemeClr val="tx1"/>
                </a:solidFill>
              </a:rPr>
              <a:t>, Salât, 358)</a:t>
            </a:r>
            <a:endParaRPr lang="tr-TR" sz="1400" dirty="0" smtClean="0">
              <a:solidFill>
                <a:schemeClr val="tx1"/>
              </a:solidFill>
              <a:latin typeface="HASENAT4" pitchFamily="2" charset="-78"/>
              <a:cs typeface="HASENAT4" pitchFamily="2" charset="-78"/>
            </a:endParaRPr>
          </a:p>
          <a:p>
            <a:pPr algn="ctr"/>
            <a:r>
              <a:rPr lang="ar-AE" sz="4000" dirty="0" smtClean="0">
                <a:solidFill>
                  <a:schemeClr val="tx1"/>
                </a:solidFill>
                <a:latin typeface="HASENAT4" pitchFamily="2" charset="-78"/>
                <a:cs typeface="HASENAT4" pitchFamily="2" charset="-78"/>
              </a:rPr>
              <a:t>اَلدُّعَاءُ مِفْتَاحُ الرَّحْمَةِ</a:t>
            </a:r>
          </a:p>
          <a:p>
            <a:pPr algn="ctr"/>
            <a:r>
              <a:rPr lang="tr-TR" sz="2800" b="1" dirty="0" smtClean="0">
                <a:solidFill>
                  <a:srgbClr val="0070C0"/>
                </a:solidFill>
              </a:rPr>
              <a:t>“Dua, rahmet (kapılarını açan) bir anahtardır.” </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Da’avât</a:t>
            </a:r>
            <a:r>
              <a:rPr lang="tr-TR" sz="1400" dirty="0" smtClean="0">
                <a:solidFill>
                  <a:schemeClr val="tx1"/>
                </a:solidFill>
              </a:rPr>
              <a:t>, 1, No: 3371. V, 456.)</a:t>
            </a:r>
          </a:p>
          <a:p>
            <a:pPr algn="ctr"/>
            <a:endParaRPr lang="tr-TR" sz="1400" dirty="0" smtClean="0">
              <a:solidFill>
                <a:schemeClr val="tx1"/>
              </a:solidFill>
            </a:endParaRPr>
          </a:p>
          <a:p>
            <a:pPr algn="ctr"/>
            <a:r>
              <a:rPr lang="ar-AE" sz="4000" dirty="0" smtClean="0">
                <a:solidFill>
                  <a:schemeClr val="tx1"/>
                </a:solidFill>
                <a:latin typeface="HASENAT4" pitchFamily="2" charset="-78"/>
                <a:cs typeface="HASENAT4" pitchFamily="2" charset="-78"/>
              </a:rPr>
              <a:t>لَيْسَ شَيْءٌ أَكْرَمَ عَلٰى اللّٰهِ مِنَ الدُّعَاءِ</a:t>
            </a:r>
          </a:p>
          <a:p>
            <a:pPr algn="ctr"/>
            <a:r>
              <a:rPr lang="tr-TR" sz="3200" b="1" dirty="0" smtClean="0">
                <a:solidFill>
                  <a:srgbClr val="C00000"/>
                </a:solidFill>
              </a:rPr>
              <a:t>“</a:t>
            </a:r>
            <a:r>
              <a:rPr lang="tr-TR" sz="3200" b="1" i="1" dirty="0" smtClean="0">
                <a:solidFill>
                  <a:srgbClr val="C00000"/>
                </a:solidFill>
              </a:rPr>
              <a:t>Allah’a duadan daha değerli bir şey yoktur.”</a:t>
            </a:r>
          </a:p>
          <a:p>
            <a:pPr algn="ct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Hıbbân</a:t>
            </a:r>
            <a:r>
              <a:rPr lang="tr-TR" sz="1400" dirty="0" smtClean="0">
                <a:solidFill>
                  <a:schemeClr val="tx1"/>
                </a:solidFill>
              </a:rPr>
              <a:t>, </a:t>
            </a:r>
            <a:r>
              <a:rPr lang="tr-TR" sz="1400" dirty="0" err="1" smtClean="0">
                <a:solidFill>
                  <a:schemeClr val="tx1"/>
                </a:solidFill>
              </a:rPr>
              <a:t>Ed’ıye</a:t>
            </a:r>
            <a:r>
              <a:rPr lang="tr-TR" sz="1400" dirty="0" smtClean="0">
                <a:solidFill>
                  <a:schemeClr val="tx1"/>
                </a:solidFill>
              </a:rPr>
              <a:t>, No: 870; </a:t>
            </a:r>
            <a:r>
              <a:rPr lang="tr-TR" sz="1400" dirty="0" err="1" smtClean="0">
                <a:solidFill>
                  <a:schemeClr val="tx1"/>
                </a:solidFill>
              </a:rPr>
              <a:t>Ahmed</a:t>
            </a:r>
            <a:r>
              <a:rPr lang="tr-TR" sz="1400" dirty="0" smtClean="0">
                <a:solidFill>
                  <a:schemeClr val="tx1"/>
                </a:solidFill>
              </a:rPr>
              <a:t>, II, 362; </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1;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1)</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Belgelerim\diyanet_37_r2_c1.jpg"/>
          <p:cNvPicPr>
            <a:picLocks noChangeAspect="1" noChangeArrowheads="1"/>
          </p:cNvPicPr>
          <p:nvPr/>
        </p:nvPicPr>
        <p:blipFill>
          <a:blip r:embed="rId2"/>
          <a:srcRect/>
          <a:stretch>
            <a:fillRect/>
          </a:stretch>
        </p:blipFill>
        <p:spPr bwMode="auto">
          <a:xfrm>
            <a:off x="6929454" y="0"/>
            <a:ext cx="2214546" cy="5715016"/>
          </a:xfrm>
          <a:prstGeom prst="rect">
            <a:avLst/>
          </a:prstGeom>
          <a:noFill/>
        </p:spPr>
      </p:pic>
      <p:pic>
        <p:nvPicPr>
          <p:cNvPr id="2051" name="Picture 3" descr="C:\Documents and Settings\User\Belgelerim\wtfrm394da6.jpg"/>
          <p:cNvPicPr>
            <a:picLocks noChangeAspect="1" noChangeArrowheads="1"/>
          </p:cNvPicPr>
          <p:nvPr/>
        </p:nvPicPr>
        <p:blipFill>
          <a:blip r:embed="rId3"/>
          <a:srcRect/>
          <a:stretch>
            <a:fillRect/>
          </a:stretch>
        </p:blipFill>
        <p:spPr bwMode="auto">
          <a:xfrm>
            <a:off x="6858016" y="5260700"/>
            <a:ext cx="1142988" cy="1668762"/>
          </a:xfrm>
          <a:prstGeom prst="rect">
            <a:avLst/>
          </a:prstGeom>
          <a:noFill/>
        </p:spPr>
      </p:pic>
      <p:pic>
        <p:nvPicPr>
          <p:cNvPr id="2050" name="Picture 2" descr="C:\Documents and Settings\User\Belgelerim\kuran15a33a4c156f789bby.jpg"/>
          <p:cNvPicPr>
            <a:picLocks noChangeAspect="1" noChangeArrowheads="1"/>
          </p:cNvPicPr>
          <p:nvPr/>
        </p:nvPicPr>
        <p:blipFill>
          <a:blip r:embed="rId4" cstate="print"/>
          <a:srcRect/>
          <a:stretch>
            <a:fillRect/>
          </a:stretch>
        </p:blipFill>
        <p:spPr bwMode="auto">
          <a:xfrm>
            <a:off x="8001056" y="5211188"/>
            <a:ext cx="1142976" cy="1718274"/>
          </a:xfrm>
          <a:prstGeom prst="rect">
            <a:avLst/>
          </a:prstGeom>
          <a:noFill/>
        </p:spPr>
      </p:pic>
      <p:sp>
        <p:nvSpPr>
          <p:cNvPr id="13" name="12 Dikdörtgen"/>
          <p:cNvSpPr/>
          <p:nvPr/>
        </p:nvSpPr>
        <p:spPr>
          <a:xfrm>
            <a:off x="214282" y="0"/>
            <a:ext cx="67151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FF0000"/>
                </a:solidFill>
                <a:latin typeface="Times New Roman" pitchFamily="18" charset="0"/>
                <a:cs typeface="Times New Roman" pitchFamily="18" charset="0"/>
              </a:rPr>
              <a:t>7. HAYATIMIZIN MUHASEBESİNİ YAPMALIYIZ:</a:t>
            </a:r>
          </a:p>
          <a:p>
            <a:pPr lvl="0" algn="ctr"/>
            <a:endParaRPr lang="tr-TR" sz="600" u="sng" dirty="0" smtClean="0">
              <a:solidFill>
                <a:srgbClr val="FF0000"/>
              </a:solidFill>
              <a:latin typeface="Times New Roman" pitchFamily="18" charset="0"/>
              <a:cs typeface="Times New Roman" pitchFamily="18" charset="0"/>
            </a:endParaRPr>
          </a:p>
          <a:p>
            <a:pPr algn="just"/>
            <a:r>
              <a:rPr lang="tr-TR" sz="1400" dirty="0" smtClean="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Ömrümüzün muhasebesini yapalım. Bundan sonra iyi bir </a:t>
            </a:r>
            <a:r>
              <a:rPr lang="tr-TR" sz="1600" dirty="0" err="1" smtClean="0">
                <a:solidFill>
                  <a:schemeClr val="tx1"/>
                </a:solidFill>
                <a:latin typeface="Times New Roman" pitchFamily="18" charset="0"/>
                <a:cs typeface="Times New Roman" pitchFamily="18" charset="0"/>
              </a:rPr>
              <a:t>mü’min</a:t>
            </a:r>
            <a:r>
              <a:rPr lang="tr-TR" sz="1600" dirty="0" smtClean="0">
                <a:solidFill>
                  <a:schemeClr val="tx1"/>
                </a:solidFill>
                <a:latin typeface="Times New Roman" pitchFamily="18" charset="0"/>
                <a:cs typeface="Times New Roman" pitchFamily="18" charset="0"/>
              </a:rPr>
              <a:t> olmaya, düzenli namaz kılmaya, günahlardan sakınmaya Rabbimize söz verelim. </a:t>
            </a:r>
          </a:p>
          <a:p>
            <a:pPr algn="just"/>
            <a:endParaRPr lang="tr-TR" sz="1600" dirty="0" smtClean="0">
              <a:solidFill>
                <a:schemeClr val="tx1"/>
              </a:solidFill>
              <a:latin typeface="Times New Roman" pitchFamily="18" charset="0"/>
              <a:cs typeface="Times New Roman" pitchFamily="18" charset="0"/>
            </a:endParaRPr>
          </a:p>
          <a:p>
            <a:r>
              <a:rPr lang="tr-TR" sz="1600" dirty="0" smtClean="0">
                <a:solidFill>
                  <a:schemeClr val="tx1"/>
                </a:solidFill>
                <a:latin typeface="Times New Roman" pitchFamily="18" charset="0"/>
                <a:cs typeface="Times New Roman" pitchFamily="18" charset="0"/>
              </a:rPr>
              <a:t>Kurana karşı tavrımızı sorgulayalım ve belirleyelim.</a:t>
            </a:r>
            <a:r>
              <a:rPr lang="tr-TR" sz="1400" dirty="0" smtClean="0">
                <a:solidFill>
                  <a:schemeClr val="tx1"/>
                </a:solidFill>
                <a:latin typeface="Times New Roman" pitchFamily="18" charset="0"/>
                <a:cs typeface="Times New Roman" pitchFamily="18" charset="0"/>
              </a:rPr>
              <a:t> </a:t>
            </a:r>
          </a:p>
          <a:p>
            <a:r>
              <a:rPr lang="tr-TR" sz="1400" b="1" dirty="0" smtClean="0">
                <a:solidFill>
                  <a:schemeClr val="tx1"/>
                </a:solidFill>
                <a:latin typeface="Times New Roman" pitchFamily="18" charset="0"/>
                <a:cs typeface="Times New Roman" pitchFamily="18" charset="0"/>
              </a:rPr>
              <a:t>			</a:t>
            </a:r>
            <a:r>
              <a:rPr lang="tr-TR" sz="2400" b="1" dirty="0" smtClean="0">
                <a:solidFill>
                  <a:srgbClr val="7030A0"/>
                </a:solidFill>
                <a:latin typeface="Times New Roman" pitchFamily="18" charset="0"/>
                <a:cs typeface="Times New Roman" pitchFamily="18" charset="0"/>
              </a:rPr>
              <a:t>Kuran bizden razı mı?</a:t>
            </a:r>
            <a:endParaRPr lang="tr-TR" sz="1400" b="1" dirty="0" smtClean="0">
              <a:solidFill>
                <a:srgbClr val="7030A0"/>
              </a:solidFill>
              <a:latin typeface="Times New Roman" pitchFamily="18" charset="0"/>
              <a:cs typeface="Times New Roman" pitchFamily="18" charset="0"/>
            </a:endParaRPr>
          </a:p>
          <a:p>
            <a:r>
              <a:rPr lang="tr-TR" sz="1600" dirty="0" smtClean="0">
                <a:solidFill>
                  <a:srgbClr val="0070C0"/>
                </a:solidFill>
                <a:latin typeface="Times New Roman" pitchFamily="18" charset="0"/>
                <a:cs typeface="Times New Roman" pitchFamily="18" charset="0"/>
              </a:rPr>
              <a:t>Kuran yarın kıyamette bize </a:t>
            </a:r>
            <a:r>
              <a:rPr lang="tr-TR" sz="2400" dirty="0" smtClean="0">
                <a:solidFill>
                  <a:srgbClr val="0070C0"/>
                </a:solidFill>
                <a:latin typeface="Times New Roman" pitchFamily="18" charset="0"/>
                <a:cs typeface="Times New Roman" pitchFamily="18" charset="0"/>
              </a:rPr>
              <a:t>şefaat edecek mi?</a:t>
            </a:r>
            <a:r>
              <a:rPr lang="tr-TR" sz="1400" dirty="0" smtClean="0">
                <a:solidFill>
                  <a:srgbClr val="0070C0"/>
                </a:solidFill>
                <a:latin typeface="Times New Roman" pitchFamily="18" charset="0"/>
                <a:cs typeface="Times New Roman" pitchFamily="18" charset="0"/>
              </a:rPr>
              <a:t> </a:t>
            </a:r>
          </a:p>
          <a:p>
            <a:endParaRPr lang="tr-TR" sz="1400" dirty="0" smtClean="0">
              <a:solidFill>
                <a:srgbClr val="0070C0"/>
              </a:solidFill>
              <a:latin typeface="Times New Roman" pitchFamily="18" charset="0"/>
              <a:cs typeface="Times New Roman" pitchFamily="18" charset="0"/>
            </a:endParaRPr>
          </a:p>
          <a:p>
            <a:r>
              <a:rPr lang="tr-TR" sz="1400" dirty="0" smtClean="0">
                <a:solidFill>
                  <a:srgbClr val="0070C0"/>
                </a:solidFill>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Yoksa bizden şikayet mi edecek?</a:t>
            </a:r>
            <a:endParaRPr lang="tr-TR" sz="1400" dirty="0" smtClean="0">
              <a:solidFill>
                <a:srgbClr val="FF0000"/>
              </a:solidFill>
              <a:latin typeface="Times New Roman" pitchFamily="18" charset="0"/>
              <a:cs typeface="Times New Roman" pitchFamily="18" charset="0"/>
            </a:endParaRPr>
          </a:p>
          <a:p>
            <a:r>
              <a:rPr lang="tr-TR" sz="1600" b="1" u="sng" dirty="0" smtClean="0">
                <a:solidFill>
                  <a:srgbClr val="00B050"/>
                </a:solidFill>
                <a:latin typeface="Times New Roman" pitchFamily="18" charset="0"/>
                <a:cs typeface="Times New Roman" pitchFamily="18" charset="0"/>
              </a:rPr>
              <a:t>Kuran hayatımızın neresinde, </a:t>
            </a:r>
            <a:r>
              <a:rPr lang="tr-TR" sz="1600" b="1" dirty="0" smtClean="0">
                <a:solidFill>
                  <a:srgbClr val="00B050"/>
                </a:solidFill>
                <a:latin typeface="Times New Roman" pitchFamily="18" charset="0"/>
                <a:cs typeface="Times New Roman" pitchFamily="18" charset="0"/>
              </a:rPr>
              <a:t> </a:t>
            </a:r>
            <a:r>
              <a:rPr lang="tr-TR" sz="1600" b="1" dirty="0" smtClean="0">
                <a:solidFill>
                  <a:srgbClr val="00B050"/>
                </a:solidFill>
                <a:latin typeface="Times New Roman" pitchFamily="18" charset="0"/>
                <a:cs typeface="Times New Roman" pitchFamily="18" charset="0"/>
              </a:rPr>
              <a:t>       </a:t>
            </a:r>
            <a:r>
              <a:rPr lang="tr-TR" sz="2800" dirty="0" smtClean="0">
                <a:solidFill>
                  <a:schemeClr val="tx1"/>
                </a:solidFill>
                <a:latin typeface="Times New Roman" pitchFamily="18" charset="0"/>
                <a:cs typeface="Times New Roman" pitchFamily="18" charset="0"/>
              </a:rPr>
              <a:t>Kuran </a:t>
            </a:r>
            <a:r>
              <a:rPr lang="tr-TR" sz="2800" dirty="0" smtClean="0">
                <a:solidFill>
                  <a:schemeClr val="tx1"/>
                </a:solidFill>
                <a:latin typeface="Times New Roman" pitchFamily="18" charset="0"/>
                <a:cs typeface="Times New Roman" pitchFamily="18" charset="0"/>
              </a:rPr>
              <a:t>okuyor muyuz?</a:t>
            </a:r>
          </a:p>
          <a:p>
            <a:endParaRPr lang="tr-TR" sz="1400" dirty="0" smtClean="0">
              <a:solidFill>
                <a:schemeClr val="tx1"/>
              </a:solidFill>
              <a:latin typeface="Times New Roman" pitchFamily="18" charset="0"/>
              <a:cs typeface="Times New Roman" pitchFamily="18" charset="0"/>
            </a:endParaRPr>
          </a:p>
          <a:p>
            <a:r>
              <a:rPr lang="tr-TR" sz="1600" dirty="0" smtClean="0">
                <a:solidFill>
                  <a:srgbClr val="FF0000"/>
                </a:solidFill>
                <a:latin typeface="Times New Roman" pitchFamily="18" charset="0"/>
                <a:cs typeface="Times New Roman" pitchFamily="18" charset="0"/>
              </a:rPr>
              <a:t>Peygamberi ne kadar tanıyoruz? Sünnetlere uygun ibadet ediyor muyuz?  </a:t>
            </a:r>
          </a:p>
          <a:p>
            <a:r>
              <a:rPr lang="tr-TR"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Kuran nidalarıyla evimizi süslüyor muyuz?</a:t>
            </a:r>
          </a:p>
          <a:p>
            <a:endParaRPr lang="tr-TR" sz="14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tr-TR"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Allah’ı, Peygamberimizi, Kuran-ı Kerim’i çoluk çocuğumuza öğretiyor muyuz?</a:t>
            </a:r>
          </a:p>
          <a:p>
            <a:endParaRPr lang="tr-TR" sz="1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r>
              <a:rPr lang="tr-TR" sz="20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Kuran için hangi hizmette bulunduk, hangi adımları attık</a:t>
            </a:r>
          </a:p>
          <a:p>
            <a:pPr algn="ctr"/>
            <a:r>
              <a:rPr lang="tr-TR" u="sng" dirty="0" smtClean="0">
                <a:solidFill>
                  <a:srgbClr val="FF0000"/>
                </a:solidFill>
                <a:latin typeface="Times New Roman" pitchFamily="18" charset="0"/>
                <a:cs typeface="Times New Roman" pitchFamily="18" charset="0"/>
              </a:rPr>
              <a:t>Kuranın kaç ayetini yada Kaç suresini ezbere/ manasını biliyoruz?</a:t>
            </a:r>
          </a:p>
          <a:p>
            <a:r>
              <a:rPr lang="tr-TR" sz="2400" dirty="0" smtClean="0">
                <a:solidFill>
                  <a:srgbClr val="7030A0"/>
                </a:solidFill>
                <a:latin typeface="Times New Roman" pitchFamily="18" charset="0"/>
                <a:cs typeface="Times New Roman" pitchFamily="18" charset="0"/>
              </a:rPr>
              <a:t>Çocuklarımıza hangi surelerini ezberlettik?</a:t>
            </a:r>
            <a:endParaRPr lang="tr-TR" sz="1400" dirty="0" smtClean="0">
              <a:solidFill>
                <a:schemeClr val="tx1"/>
              </a:solidFill>
              <a:latin typeface="Times New Roman" pitchFamily="18" charset="0"/>
              <a:cs typeface="Times New Roman" pitchFamily="18" charset="0"/>
            </a:endParaRPr>
          </a:p>
          <a:p>
            <a:pPr algn="r"/>
            <a:r>
              <a:rPr lang="tr-TR" sz="2400" dirty="0" smtClean="0">
                <a:solidFill>
                  <a:srgbClr val="00B050"/>
                </a:solidFill>
                <a:latin typeface="Times New Roman" pitchFamily="18" charset="0"/>
                <a:cs typeface="Times New Roman" pitchFamily="18" charset="0"/>
              </a:rPr>
              <a:t>Kuran öğrenmelerini teşvik ettik mi, ne hediye aldık?</a:t>
            </a:r>
            <a:endParaRPr lang="tr-TR"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ALEYLL\Belgelerim\Resimlerim\el+%C3%B6pme.jpg"/>
          <p:cNvPicPr>
            <a:picLocks noChangeAspect="1" noChangeArrowheads="1"/>
          </p:cNvPicPr>
          <p:nvPr/>
        </p:nvPicPr>
        <p:blipFill>
          <a:blip r:embed="rId2"/>
          <a:srcRect/>
          <a:stretch>
            <a:fillRect/>
          </a:stretch>
        </p:blipFill>
        <p:spPr bwMode="auto">
          <a:xfrm>
            <a:off x="6995883" y="3500462"/>
            <a:ext cx="2148117" cy="3429000"/>
          </a:xfrm>
          <a:prstGeom prst="rect">
            <a:avLst/>
          </a:prstGeom>
          <a:noFill/>
        </p:spPr>
      </p:pic>
      <p:pic>
        <p:nvPicPr>
          <p:cNvPr id="1027" name="Picture 3" descr="C:\Documents and Settings\LALEYLL\Belgelerim\Resimlerim\elopmek.jpg"/>
          <p:cNvPicPr>
            <a:picLocks noChangeAspect="1" noChangeArrowheads="1"/>
          </p:cNvPicPr>
          <p:nvPr/>
        </p:nvPicPr>
        <p:blipFill>
          <a:blip r:embed="rId3"/>
          <a:srcRect/>
          <a:stretch>
            <a:fillRect/>
          </a:stretch>
        </p:blipFill>
        <p:spPr bwMode="auto">
          <a:xfrm>
            <a:off x="6929454" y="0"/>
            <a:ext cx="2214546" cy="3643314"/>
          </a:xfrm>
          <a:prstGeom prst="rect">
            <a:avLst/>
          </a:prstGeom>
          <a:noFill/>
        </p:spPr>
      </p:pic>
      <p:sp>
        <p:nvSpPr>
          <p:cNvPr id="13" name="12 Dikdörtgen"/>
          <p:cNvSpPr/>
          <p:nvPr/>
        </p:nvSpPr>
        <p:spPr>
          <a:xfrm>
            <a:off x="214282" y="0"/>
            <a:ext cx="671517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400" b="1" u="sng" dirty="0" smtClean="0">
                <a:solidFill>
                  <a:srgbClr val="C00000"/>
                </a:solidFill>
                <a:latin typeface="Times New Roman" pitchFamily="18" charset="0"/>
                <a:cs typeface="Times New Roman" pitchFamily="18" charset="0"/>
              </a:rPr>
              <a:t>8. ZİYARETLEŞME VE HASTALARI ZİYARETLERİNDE BULUNMALIYIZ</a:t>
            </a:r>
          </a:p>
          <a:p>
            <a:pPr lvl="0" algn="ctr"/>
            <a:endParaRPr lang="tr-TR" sz="700" b="1" u="sng" dirty="0" smtClean="0">
              <a:solidFill>
                <a:srgbClr val="C00000"/>
              </a:solidFill>
              <a:latin typeface="Times New Roman" pitchFamily="18" charset="0"/>
              <a:cs typeface="Times New Roman" pitchFamily="18" charset="0"/>
            </a:endParaRPr>
          </a:p>
          <a:p>
            <a:pPr algn="just"/>
            <a:r>
              <a:rPr lang="tr-TR" dirty="0" smtClean="0">
                <a:solidFill>
                  <a:srgbClr val="7030A0"/>
                </a:solidFill>
              </a:rPr>
              <a:t>	Anne ve babalarımızın hayatta ve yanımızda ise ellerini öpmeli, onların </a:t>
            </a:r>
            <a:r>
              <a:rPr lang="tr-TR" b="1" dirty="0" smtClean="0">
                <a:solidFill>
                  <a:srgbClr val="7030A0"/>
                </a:solidFill>
              </a:rPr>
              <a:t>hayır dualarını</a:t>
            </a:r>
            <a:r>
              <a:rPr lang="tr-TR" dirty="0" smtClean="0">
                <a:solidFill>
                  <a:srgbClr val="7030A0"/>
                </a:solidFill>
              </a:rPr>
              <a:t> almalı, </a:t>
            </a:r>
            <a:r>
              <a:rPr lang="tr-TR" dirty="0" smtClean="0">
                <a:solidFill>
                  <a:schemeClr val="tx1"/>
                </a:solidFill>
              </a:rPr>
              <a:t>uzakta iseler bir telefon açmak suretiyle bu feyizli gecede kendilerini memnun etmeye çaba göstermeli, dualarıyla hayatımızı güzelleştirmeliyiz. </a:t>
            </a:r>
          </a:p>
          <a:p>
            <a:pPr algn="just"/>
            <a:endParaRPr lang="tr-TR" dirty="0" smtClean="0">
              <a:solidFill>
                <a:schemeClr val="tx1"/>
              </a:solidFill>
            </a:endParaRPr>
          </a:p>
          <a:p>
            <a:pPr algn="ctr"/>
            <a:r>
              <a:rPr lang="ar-SA" sz="2700" dirty="0" smtClean="0">
                <a:solidFill>
                  <a:schemeClr val="tx1"/>
                </a:solidFill>
                <a:latin typeface="HASENAT4" pitchFamily="2" charset="-78"/>
                <a:cs typeface="HASENAT4" pitchFamily="2" charset="-78"/>
              </a:rPr>
              <a:t>وَقَضٰى رَبُّكَ اَلَّا تَعْبُدُوا اِلَّا اِيَّاهُ وَبِالْوَالِدَيْنِ اِحْسَانًا اِمَّا يَبْلُغَنَّ عِنْدَكَ الْكِبَرَ اَحَدُهُمَا اَوْ كِلَاهُمَا فَلَا تَقُلْ لَهُمَا اُفٍّ وَلَا تَنْهَرْهُمَا وَقُلْ لَهُمَا قَوْلًا كَرٖيمًا</a:t>
            </a:r>
            <a:endParaRPr lang="tr-TR" sz="2700" dirty="0" smtClean="0">
              <a:solidFill>
                <a:schemeClr val="tx1"/>
              </a:solidFill>
              <a:latin typeface="HASENAT4" pitchFamily="2" charset="-78"/>
              <a:cs typeface="HASENAT4" pitchFamily="2" charset="-78"/>
            </a:endParaRPr>
          </a:p>
          <a:p>
            <a:pPr algn="just"/>
            <a:endParaRPr lang="tr-TR" dirty="0" smtClean="0">
              <a:solidFill>
                <a:schemeClr val="tx1"/>
              </a:solidFill>
            </a:endParaRPr>
          </a:p>
          <a:p>
            <a:pPr algn="just"/>
            <a:r>
              <a:rPr lang="tr-TR" dirty="0" smtClean="0">
                <a:solidFill>
                  <a:schemeClr val="tx1"/>
                </a:solidFill>
              </a:rPr>
              <a:t>	“</a:t>
            </a:r>
            <a:r>
              <a:rPr lang="tr-TR" b="1" dirty="0" smtClean="0">
                <a:solidFill>
                  <a:schemeClr val="tx1"/>
                </a:solidFill>
              </a:rPr>
              <a:t>Rabbin sadece kendisine ibadet etmenizi, </a:t>
            </a:r>
            <a:r>
              <a:rPr lang="tr-TR" b="1" u="sng" dirty="0" smtClean="0">
                <a:solidFill>
                  <a:srgbClr val="C00000"/>
                </a:solidFill>
              </a:rPr>
              <a:t>anne-babanıza da iyi davranmanızı kesin bir şekilde emretti. </a:t>
            </a:r>
            <a:r>
              <a:rPr lang="tr-TR" b="1" dirty="0" smtClean="0">
                <a:solidFill>
                  <a:schemeClr val="tx1"/>
                </a:solidFill>
              </a:rPr>
              <a:t>Onlardan biri veya her ikisi sizin yanınızda yaşlanırsa </a:t>
            </a:r>
            <a:r>
              <a:rPr lang="tr-TR" sz="2000" b="1" dirty="0" smtClean="0">
                <a:solidFill>
                  <a:srgbClr val="0070C0"/>
                </a:solidFill>
              </a:rPr>
              <a:t>kendilerine </a:t>
            </a:r>
            <a:r>
              <a:rPr lang="tr-TR" sz="2000" b="1" i="1" dirty="0" smtClean="0">
                <a:solidFill>
                  <a:srgbClr val="0070C0"/>
                </a:solidFill>
              </a:rPr>
              <a:t>“öf” bile deme</a:t>
            </a:r>
            <a:r>
              <a:rPr lang="tr-TR" b="1" dirty="0" smtClean="0">
                <a:solidFill>
                  <a:schemeClr val="tx1"/>
                </a:solidFill>
              </a:rPr>
              <a:t>; onları azarlama ikisine de güzel söz söyle. </a:t>
            </a:r>
          </a:p>
          <a:p>
            <a:pPr algn="just"/>
            <a:endParaRPr lang="tr-TR" dirty="0" smtClean="0">
              <a:solidFill>
                <a:schemeClr val="tx1"/>
              </a:solidFill>
            </a:endParaRPr>
          </a:p>
          <a:p>
            <a:pPr algn="ctr"/>
            <a:r>
              <a:rPr lang="ar-SA" sz="2400" dirty="0" smtClean="0">
                <a:solidFill>
                  <a:schemeClr val="tx1"/>
                </a:solidFill>
                <a:latin typeface="HASENAT4" pitchFamily="2" charset="-78"/>
                <a:cs typeface="HASENAT4" pitchFamily="2" charset="-78"/>
              </a:rPr>
              <a:t>وَاخْفِضْ لَهُمَا جَنَاحَ الذُّلِّ مِنَ الرَّحْمَةِ وَقُلْ رَبِّ ارْحَمْهُمَا كَمَا رَبَّيَانٖى صَغٖيرًا</a:t>
            </a:r>
            <a:endParaRPr lang="tr-TR" sz="2400" dirty="0" smtClean="0">
              <a:solidFill>
                <a:schemeClr val="tx1"/>
              </a:solidFill>
              <a:latin typeface="HASENAT4" pitchFamily="2" charset="-78"/>
              <a:cs typeface="HASENAT4" pitchFamily="2" charset="-78"/>
            </a:endParaRPr>
          </a:p>
          <a:p>
            <a:pPr algn="just"/>
            <a:r>
              <a:rPr lang="tr-TR" b="1" dirty="0" smtClean="0">
                <a:solidFill>
                  <a:schemeClr val="tx1"/>
                </a:solidFill>
              </a:rPr>
              <a:t>	Onları esirgeyerek alçakgönüllülükle üzerlerine kanat ger ve. ”</a:t>
            </a:r>
            <a:r>
              <a:rPr lang="tr-TR" b="1" u="sng" dirty="0" smtClean="0">
                <a:solidFill>
                  <a:srgbClr val="C00000"/>
                </a:solidFill>
              </a:rPr>
              <a:t>Rabbim, küçüklüğümde onlar beni nasıl yetiştirmişlerse, şimdi de sen onlara (öyle) rahmet et” diyerek dua et</a:t>
            </a:r>
            <a:r>
              <a:rPr lang="tr-TR" dirty="0" smtClean="0">
                <a:solidFill>
                  <a:schemeClr val="tx1"/>
                </a:solidFill>
              </a:rPr>
              <a:t>”  </a:t>
            </a:r>
            <a:endParaRPr lang="tr-TR"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ALEYLL\Belgelerim\Resimlerim\annehakki.jpg"/>
          <p:cNvPicPr>
            <a:picLocks noChangeAspect="1" noChangeArrowheads="1"/>
          </p:cNvPicPr>
          <p:nvPr/>
        </p:nvPicPr>
        <p:blipFill>
          <a:blip r:embed="rId3"/>
          <a:srcRect l="13889"/>
          <a:stretch>
            <a:fillRect/>
          </a:stretch>
        </p:blipFill>
        <p:spPr bwMode="auto">
          <a:xfrm>
            <a:off x="6929454" y="4214818"/>
            <a:ext cx="2214546" cy="2643206"/>
          </a:xfrm>
          <a:prstGeom prst="rect">
            <a:avLst/>
          </a:prstGeom>
          <a:noFill/>
        </p:spPr>
      </p:pic>
      <p:pic>
        <p:nvPicPr>
          <p:cNvPr id="2051" name="Picture 3" descr="C:\Documents and Settings\LALEYLL\Belgelerim\Resimlerim\__Lines_by_tgckrbs.jpg"/>
          <p:cNvPicPr>
            <a:picLocks noChangeAspect="1" noChangeArrowheads="1"/>
          </p:cNvPicPr>
          <p:nvPr/>
        </p:nvPicPr>
        <p:blipFill>
          <a:blip r:embed="rId4"/>
          <a:srcRect/>
          <a:stretch>
            <a:fillRect/>
          </a:stretch>
        </p:blipFill>
        <p:spPr bwMode="auto">
          <a:xfrm>
            <a:off x="6874814" y="0"/>
            <a:ext cx="2269186" cy="3071810"/>
          </a:xfrm>
          <a:prstGeom prst="rect">
            <a:avLst/>
          </a:prstGeom>
          <a:noFill/>
        </p:spPr>
      </p:pic>
      <p:sp>
        <p:nvSpPr>
          <p:cNvPr id="13" name="12 Dikdörtgen"/>
          <p:cNvSpPr/>
          <p:nvPr/>
        </p:nvSpPr>
        <p:spPr>
          <a:xfrm>
            <a:off x="214282" y="0"/>
            <a:ext cx="66437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Ana-babamızdan başka, </a:t>
            </a:r>
            <a:r>
              <a:rPr lang="tr-TR" sz="2400" b="1" u="sng" dirty="0" smtClean="0">
                <a:solidFill>
                  <a:srgbClr val="C00000"/>
                </a:solidFill>
                <a:latin typeface="Times New Roman" pitchFamily="18" charset="0"/>
                <a:cs typeface="Times New Roman" pitchFamily="18" charset="0"/>
              </a:rPr>
              <a:t>yakın ve uzak akrabalarımızı, komşularımızı özelliklede fakir insanlarımızı unutmamalıyız. </a:t>
            </a:r>
          </a:p>
          <a:p>
            <a:pPr algn="just"/>
            <a:endParaRPr lang="tr-TR" sz="1000" b="1" dirty="0" smtClean="0">
              <a:solidFill>
                <a:srgbClr val="C00000"/>
              </a:solidFill>
              <a:latin typeface="Times New Roman" pitchFamily="18" charset="0"/>
              <a:cs typeface="Times New Roman" pitchFamily="18" charset="0"/>
            </a:endParaRPr>
          </a:p>
          <a:p>
            <a:pPr algn="ctr"/>
            <a:r>
              <a:rPr lang="ar-SA" sz="2800" dirty="0" smtClean="0">
                <a:solidFill>
                  <a:schemeClr val="tx1"/>
                </a:solidFill>
                <a:latin typeface="HASENAT4" pitchFamily="2" charset="-78"/>
                <a:cs typeface="HASENAT4" pitchFamily="2" charset="-78"/>
              </a:rPr>
              <a:t>المُسْلِمُ أَخُو المُسْلِمِ ، </a:t>
            </a:r>
            <a:r>
              <a:rPr lang="ar-SA" sz="2800" dirty="0" smtClean="0">
                <a:solidFill>
                  <a:srgbClr val="7030A0"/>
                </a:solidFill>
                <a:latin typeface="HASENAT4" pitchFamily="2" charset="-78"/>
                <a:cs typeface="HASENAT4" pitchFamily="2" charset="-78"/>
              </a:rPr>
              <a:t>لا يظْلِمُه ، ولا يُسْلِمهُ </a:t>
            </a:r>
            <a:r>
              <a:rPr lang="ar-SA" sz="2800" dirty="0" smtClean="0">
                <a:solidFill>
                  <a:schemeClr val="tx1"/>
                </a:solidFill>
                <a:latin typeface="HASENAT4" pitchFamily="2" charset="-78"/>
                <a:cs typeface="HASENAT4" pitchFamily="2" charset="-78"/>
              </a:rPr>
              <a:t>، </a:t>
            </a:r>
            <a:r>
              <a:rPr lang="ar-SA" sz="2800" dirty="0" smtClean="0">
                <a:solidFill>
                  <a:srgbClr val="FF0000"/>
                </a:solidFill>
                <a:latin typeface="HASENAT4" pitchFamily="2" charset="-78"/>
                <a:cs typeface="HASENAT4" pitchFamily="2" charset="-78"/>
              </a:rPr>
              <a:t>منْ كَانَ فِي حَاجَةِ أَخِيهِ كَانَ اللَّهُ فِي حاجتِهِ ،</a:t>
            </a:r>
            <a:r>
              <a:rPr lang="ar-SA" sz="2800" dirty="0" smtClean="0">
                <a:solidFill>
                  <a:schemeClr val="tx1"/>
                </a:solidFill>
                <a:latin typeface="HASENAT4" pitchFamily="2" charset="-78"/>
                <a:cs typeface="HASENAT4" pitchFamily="2" charset="-78"/>
              </a:rPr>
              <a:t> </a:t>
            </a:r>
            <a:r>
              <a:rPr lang="ar-SA" sz="2800" dirty="0" smtClean="0">
                <a:solidFill>
                  <a:srgbClr val="00B050"/>
                </a:solidFill>
                <a:latin typeface="HASENAT4" pitchFamily="2" charset="-78"/>
                <a:cs typeface="HASENAT4" pitchFamily="2" charset="-78"/>
              </a:rPr>
              <a:t>ومَنْ فَرَّج عنْ مُسْلِمٍ كُرْبةً فَرَّجَ اللَّهُ عنْهُ بِهَا كُرْبَةً مِنْ كُرَبِ يوْمَ الْقِيامَةِ ، </a:t>
            </a:r>
            <a:r>
              <a:rPr lang="ar-SA" sz="2800" dirty="0" smtClean="0">
                <a:solidFill>
                  <a:srgbClr val="0070C0"/>
                </a:solidFill>
                <a:latin typeface="HASENAT4" pitchFamily="2" charset="-78"/>
                <a:cs typeface="HASENAT4" pitchFamily="2" charset="-78"/>
              </a:rPr>
              <a:t>ومَنْ ستر مُسْلِماً سَتَرهُ اللَّهُ يَوْم الْقِيَامَةِ</a:t>
            </a:r>
            <a:endParaRPr lang="tr-TR" sz="2800" dirty="0" smtClean="0">
              <a:solidFill>
                <a:srgbClr val="0070C0"/>
              </a:solidFill>
              <a:latin typeface="HASENAT4" pitchFamily="2" charset="-78"/>
              <a:cs typeface="HASENAT4" pitchFamily="2" charset="-78"/>
            </a:endParaRPr>
          </a:p>
          <a:p>
            <a:pPr algn="just"/>
            <a:r>
              <a:rPr lang="tr-TR" sz="2400" dirty="0" smtClean="0">
                <a:solidFill>
                  <a:schemeClr val="tx1"/>
                </a:solidFill>
                <a:latin typeface="Times New Roman" pitchFamily="18" charset="0"/>
                <a:cs typeface="Times New Roman" pitchFamily="18" charset="0"/>
              </a:rPr>
              <a:t>“</a:t>
            </a:r>
            <a:r>
              <a:rPr lang="tr-TR" sz="2400" dirty="0" smtClean="0">
                <a:solidFill>
                  <a:srgbClr val="C00000"/>
                </a:solidFill>
                <a:latin typeface="Times New Roman" pitchFamily="18" charset="0"/>
                <a:cs typeface="Times New Roman" pitchFamily="18" charset="0"/>
              </a:rPr>
              <a:t>Müslüman, Müslüman’ın kardeşidir. </a:t>
            </a:r>
            <a:r>
              <a:rPr lang="tr-TR" sz="2400" dirty="0" smtClean="0">
                <a:solidFill>
                  <a:srgbClr val="7030A0"/>
                </a:solidFill>
                <a:latin typeface="Times New Roman" pitchFamily="18" charset="0"/>
                <a:cs typeface="Times New Roman" pitchFamily="18" charset="0"/>
              </a:rPr>
              <a:t>Ona zulmetmez, haksızlık yapmaz, </a:t>
            </a:r>
            <a:r>
              <a:rPr lang="tr-TR" sz="2400" dirty="0" smtClean="0">
                <a:solidFill>
                  <a:srgbClr val="0070C0"/>
                </a:solidFill>
                <a:latin typeface="Times New Roman" pitchFamily="18" charset="0"/>
                <a:cs typeface="Times New Roman" pitchFamily="18" charset="0"/>
              </a:rPr>
              <a:t>onu düşmana teslim etmez. </a:t>
            </a:r>
            <a:r>
              <a:rPr lang="tr-TR" sz="2400" dirty="0" smtClean="0">
                <a:solidFill>
                  <a:srgbClr val="FF0000"/>
                </a:solidFill>
                <a:latin typeface="Times New Roman" pitchFamily="18" charset="0"/>
                <a:cs typeface="Times New Roman" pitchFamily="18" charset="0"/>
              </a:rPr>
              <a:t>Müslüman kardeşinin </a:t>
            </a:r>
            <a:r>
              <a:rPr lang="tr-TR" sz="2400" b="1" dirty="0" smtClean="0">
                <a:solidFill>
                  <a:srgbClr val="FF0000"/>
                </a:solidFill>
                <a:latin typeface="Times New Roman" pitchFamily="18" charset="0"/>
                <a:cs typeface="Times New Roman" pitchFamily="18" charset="0"/>
              </a:rPr>
              <a:t>ihtiyacını gideren</a:t>
            </a:r>
            <a:r>
              <a:rPr lang="tr-TR" sz="2400" dirty="0" smtClean="0">
                <a:solidFill>
                  <a:srgbClr val="FF0000"/>
                </a:solidFill>
                <a:latin typeface="Times New Roman" pitchFamily="18" charset="0"/>
                <a:cs typeface="Times New Roman" pitchFamily="18" charset="0"/>
              </a:rPr>
              <a:t> kimsenin Allah da ihtiyacını giderir. </a:t>
            </a:r>
            <a:r>
              <a:rPr lang="tr-TR" sz="2400" dirty="0" smtClean="0">
                <a:solidFill>
                  <a:srgbClr val="00B050"/>
                </a:solidFill>
                <a:latin typeface="Times New Roman" pitchFamily="18" charset="0"/>
                <a:cs typeface="Times New Roman" pitchFamily="18" charset="0"/>
              </a:rPr>
              <a:t>Kim bir Müslüman’dan </a:t>
            </a:r>
            <a:r>
              <a:rPr lang="tr-TR" sz="2400" b="1" dirty="0" smtClean="0">
                <a:solidFill>
                  <a:srgbClr val="00B050"/>
                </a:solidFill>
                <a:latin typeface="Times New Roman" pitchFamily="18" charset="0"/>
                <a:cs typeface="Times New Roman" pitchFamily="18" charset="0"/>
              </a:rPr>
              <a:t>bir sıkıntıyı giderirse</a:t>
            </a:r>
            <a:r>
              <a:rPr lang="tr-TR" sz="2400" dirty="0" smtClean="0">
                <a:solidFill>
                  <a:srgbClr val="00B050"/>
                </a:solidFill>
                <a:latin typeface="Times New Roman" pitchFamily="18" charset="0"/>
                <a:cs typeface="Times New Roman" pitchFamily="18" charset="0"/>
              </a:rPr>
              <a:t>, Allah Teâlâ o kimsenin kıyamet günündeki sıkıntılarından birini giderir. </a:t>
            </a:r>
            <a:r>
              <a:rPr lang="tr-TR" sz="2000" b="1" dirty="0" smtClean="0">
                <a:solidFill>
                  <a:srgbClr val="00B0F0"/>
                </a:solidFill>
                <a:latin typeface="Times New Roman" pitchFamily="18" charset="0"/>
                <a:cs typeface="Times New Roman" pitchFamily="18" charset="0"/>
              </a:rPr>
              <a:t>Kim bir Müslüman’ın ayıp ve kusurunu örterse, Allah Teâlâ da o kimsenin ayıp ve kusurunu örter.” </a:t>
            </a:r>
            <a:endParaRPr lang="tr-TR" sz="2400" b="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DRISHOCA\SUNULAR\SLAYT VE SUNULAR İÇİN RESİMLER\beyaz güvercin.png"/>
          <p:cNvPicPr>
            <a:picLocks noChangeAspect="1" noChangeArrowheads="1"/>
          </p:cNvPicPr>
          <p:nvPr/>
        </p:nvPicPr>
        <p:blipFill>
          <a:blip r:embed="rId2"/>
          <a:srcRect l="30797"/>
          <a:stretch>
            <a:fillRect/>
          </a:stretch>
        </p:blipFill>
        <p:spPr bwMode="auto">
          <a:xfrm>
            <a:off x="6929454" y="-1"/>
            <a:ext cx="2214547" cy="6858001"/>
          </a:xfrm>
          <a:prstGeom prst="rect">
            <a:avLst/>
          </a:prstGeom>
          <a:noFill/>
        </p:spPr>
      </p:pic>
      <p:sp>
        <p:nvSpPr>
          <p:cNvPr id="13" name="12 Dikdörtgen"/>
          <p:cNvSpPr/>
          <p:nvPr/>
        </p:nvSpPr>
        <p:spPr>
          <a:xfrm>
            <a:off x="142844" y="0"/>
            <a:ext cx="678661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C00000"/>
                </a:solidFill>
                <a:latin typeface="Times New Roman" pitchFamily="18" charset="0"/>
                <a:cs typeface="Times New Roman" pitchFamily="18" charset="0"/>
              </a:rPr>
              <a:t>9. VARSA KÜSLERİ BARIŞTIRMALIYIZ</a:t>
            </a:r>
            <a:r>
              <a:rPr lang="tr-TR" sz="2000" u="sng" dirty="0" smtClean="0">
                <a:solidFill>
                  <a:srgbClr val="C00000"/>
                </a:solidFill>
                <a:latin typeface="Times New Roman" pitchFamily="18" charset="0"/>
                <a:cs typeface="Times New Roman" pitchFamily="18" charset="0"/>
              </a:rPr>
              <a:t> </a:t>
            </a:r>
          </a:p>
          <a:p>
            <a:pPr lvl="0" algn="ctr"/>
            <a:endParaRPr lang="tr-TR" sz="900" u="sng" dirty="0" smtClean="0">
              <a:solidFill>
                <a:srgbClr val="C000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	İslam Dini Müslümanların birbirleri arasında </a:t>
            </a:r>
            <a:r>
              <a:rPr lang="tr-TR" sz="2000" dirty="0" smtClean="0">
                <a:solidFill>
                  <a:srgbClr val="C00000"/>
                </a:solidFill>
                <a:latin typeface="Times New Roman" pitchFamily="18" charset="0"/>
                <a:cs typeface="Times New Roman" pitchFamily="18" charset="0"/>
              </a:rPr>
              <a:t>üç günden fazla küs kalmayı meşru görmemiş</a:t>
            </a:r>
            <a:r>
              <a:rPr lang="tr-TR" sz="2000" dirty="0" smtClean="0">
                <a:solidFill>
                  <a:schemeClr val="tx1"/>
                </a:solidFill>
                <a:latin typeface="Times New Roman" pitchFamily="18" charset="0"/>
                <a:cs typeface="Times New Roman" pitchFamily="18" charset="0"/>
              </a:rPr>
              <a:t>, hatta bu husus </a:t>
            </a:r>
            <a:r>
              <a:rPr lang="tr-TR" sz="2000" b="1" dirty="0" smtClean="0">
                <a:solidFill>
                  <a:srgbClr val="C00000"/>
                </a:solidFill>
                <a:latin typeface="Times New Roman" pitchFamily="18" charset="0"/>
                <a:cs typeface="Times New Roman" pitchFamily="18" charset="0"/>
              </a:rPr>
              <a:t>haram kılınmıştır</a:t>
            </a:r>
            <a:r>
              <a:rPr lang="tr-TR" sz="2000" dirty="0" smtClean="0">
                <a:solidFill>
                  <a:schemeClr val="tx1"/>
                </a:solidFill>
                <a:latin typeface="Times New Roman" pitchFamily="18" charset="0"/>
                <a:cs typeface="Times New Roman" pitchFamily="18" charset="0"/>
              </a:rPr>
              <a:t>. </a:t>
            </a:r>
          </a:p>
          <a:p>
            <a:pPr algn="just"/>
            <a:r>
              <a:rPr lang="tr-TR" sz="2000" dirty="0" smtClean="0">
                <a:solidFill>
                  <a:schemeClr val="tx1"/>
                </a:solidFill>
                <a:latin typeface="Times New Roman" pitchFamily="18" charset="0"/>
                <a:cs typeface="Times New Roman" pitchFamily="18" charset="0"/>
              </a:rPr>
              <a:t>	</a:t>
            </a:r>
            <a:r>
              <a:rPr lang="tr-TR" sz="2000" u="sng" dirty="0" smtClean="0">
                <a:solidFill>
                  <a:schemeClr val="tx1"/>
                </a:solidFill>
                <a:latin typeface="Times New Roman" pitchFamily="18" charset="0"/>
                <a:cs typeface="Times New Roman" pitchFamily="18" charset="0"/>
              </a:rPr>
              <a:t>Hepimiz insanız, hepimizin hataları olmaktadır.</a:t>
            </a:r>
            <a:r>
              <a:rPr lang="tr-TR" sz="2000" dirty="0" smtClean="0">
                <a:solidFill>
                  <a:schemeClr val="tx1"/>
                </a:solidFill>
                <a:latin typeface="Times New Roman" pitchFamily="18" charset="0"/>
                <a:cs typeface="Times New Roman" pitchFamily="18" charset="0"/>
              </a:rPr>
              <a:t> Yüce Rabbimiz merhamet sahibidir ve merhamet edenleri sevmektedir. </a:t>
            </a:r>
          </a:p>
          <a:p>
            <a:pPr algn="just"/>
            <a:r>
              <a:rPr lang="tr-TR" sz="2000" dirty="0" smtClean="0">
                <a:solidFill>
                  <a:schemeClr val="tx1"/>
                </a:solidFill>
                <a:latin typeface="Times New Roman" pitchFamily="18" charset="0"/>
                <a:cs typeface="Times New Roman" pitchFamily="18" charset="0"/>
              </a:rPr>
              <a:t>	Bu sebeple, nefsanî arzularımızın esiri olmadan </a:t>
            </a:r>
            <a:r>
              <a:rPr lang="tr-TR" sz="2000" b="1" dirty="0" smtClean="0">
                <a:solidFill>
                  <a:srgbClr val="7030A0"/>
                </a:solidFill>
                <a:latin typeface="Times New Roman" pitchFamily="18" charset="0"/>
                <a:cs typeface="Times New Roman" pitchFamily="18" charset="0"/>
              </a:rPr>
              <a:t>eşimize, çocuklarımıza, akrabalarımıza, komşularımıza ve beraber yaşadığımız insanlara karşı bir gönül kırıklığımız varsa bu mübarek gece ne müsait bir gecedir. </a:t>
            </a:r>
          </a:p>
          <a:p>
            <a:pPr algn="just"/>
            <a:endParaRPr lang="tr-TR" sz="2000" b="1" dirty="0" smtClean="0">
              <a:solidFill>
                <a:srgbClr val="7030A0"/>
              </a:solidFill>
              <a:latin typeface="Times New Roman" pitchFamily="18" charset="0"/>
              <a:cs typeface="Times New Roman" pitchFamily="18" charset="0"/>
            </a:endParaRPr>
          </a:p>
          <a:p>
            <a:pPr algn="ctr" rtl="1"/>
            <a:r>
              <a:rPr lang="ar-SA" sz="3200" dirty="0" smtClean="0">
                <a:solidFill>
                  <a:schemeClr val="tx1"/>
                </a:solidFill>
                <a:latin typeface="HASENAT4" pitchFamily="2" charset="-78"/>
                <a:cs typeface="HASENAT4" pitchFamily="2" charset="-78"/>
              </a:rPr>
              <a:t>إِنَّمَا الْمُؤْمِنُونَ إِخْوَةٌ فَأَصْلِحُوا بَيْنَ أَخَوَيْكُمْ وَاتَّقُوا اللَّهَ لَعَلَّكُمْ تُرْحَمُونَ</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latin typeface="Times New Roman" pitchFamily="18" charset="0"/>
                <a:cs typeface="Times New Roman" pitchFamily="18" charset="0"/>
              </a:rPr>
              <a:t>	“</a:t>
            </a:r>
            <a:r>
              <a:rPr lang="tr-TR" sz="2000" b="1" dirty="0" err="1" smtClean="0">
                <a:solidFill>
                  <a:srgbClr val="C00000"/>
                </a:solidFill>
                <a:latin typeface="Times New Roman" pitchFamily="18" charset="0"/>
                <a:cs typeface="Times New Roman" pitchFamily="18" charset="0"/>
              </a:rPr>
              <a:t>Mü’minler</a:t>
            </a:r>
            <a:r>
              <a:rPr lang="tr-TR" sz="2000" b="1" dirty="0" smtClean="0">
                <a:solidFill>
                  <a:srgbClr val="C00000"/>
                </a:solidFill>
                <a:latin typeface="Times New Roman" pitchFamily="18" charset="0"/>
                <a:cs typeface="Times New Roman" pitchFamily="18" charset="0"/>
              </a:rPr>
              <a:t> ancak kardeştirler. </a:t>
            </a:r>
            <a:r>
              <a:rPr lang="tr-TR" sz="2000" b="1" dirty="0" smtClean="0">
                <a:solidFill>
                  <a:srgbClr val="0070C0"/>
                </a:solidFill>
                <a:latin typeface="Times New Roman" pitchFamily="18" charset="0"/>
                <a:cs typeface="Times New Roman" pitchFamily="18" charset="0"/>
              </a:rPr>
              <a:t>Öyleyse kardeşlerinizin arasını düzeltin.</a:t>
            </a:r>
            <a:r>
              <a:rPr lang="tr-TR" sz="2000" b="1" dirty="0" smtClean="0">
                <a:solidFill>
                  <a:schemeClr val="tx1"/>
                </a:solidFill>
                <a:latin typeface="Times New Roman" pitchFamily="18" charset="0"/>
                <a:cs typeface="Times New Roman" pitchFamily="18" charset="0"/>
              </a:rPr>
              <a:t> Allah’a karşı gelmekten sakının ki size merhamet edilsin</a:t>
            </a:r>
            <a:r>
              <a:rPr lang="tr-TR" sz="2000" dirty="0" smtClean="0">
                <a:solidFill>
                  <a:schemeClr val="tx1"/>
                </a:solidFill>
                <a:latin typeface="Times New Roman" pitchFamily="18" charset="0"/>
                <a:cs typeface="Times New Roman" pitchFamily="18" charset="0"/>
              </a:rPr>
              <a:t>.”</a:t>
            </a:r>
            <a:r>
              <a:rPr lang="ar-SA" sz="2000" dirty="0" smtClean="0">
                <a:solidFill>
                  <a:schemeClr val="tx1"/>
                </a:solidFill>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LALEYLL\Desktop\mubarek geceleri değerlendirmek\pg_0053_03.jpg"/>
          <p:cNvPicPr>
            <a:picLocks noChangeAspect="1" noChangeArrowheads="1"/>
          </p:cNvPicPr>
          <p:nvPr/>
        </p:nvPicPr>
        <p:blipFill>
          <a:blip r:embed="rId3"/>
          <a:srcRect/>
          <a:stretch>
            <a:fillRect/>
          </a:stretch>
        </p:blipFill>
        <p:spPr bwMode="auto">
          <a:xfrm>
            <a:off x="7358082" y="0"/>
            <a:ext cx="1785918" cy="3714752"/>
          </a:xfrm>
          <a:prstGeom prst="rect">
            <a:avLst/>
          </a:prstGeom>
          <a:noFill/>
        </p:spPr>
      </p:pic>
      <p:sp>
        <p:nvSpPr>
          <p:cNvPr id="13" name="12 Dikdörtgen"/>
          <p:cNvSpPr/>
          <p:nvPr/>
        </p:nvSpPr>
        <p:spPr>
          <a:xfrm>
            <a:off x="214282" y="0"/>
            <a:ext cx="707236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smtClean="0">
                <a:solidFill>
                  <a:srgbClr val="FF0000"/>
                </a:solidFill>
                <a:latin typeface="Times New Roman" pitchFamily="18" charset="0"/>
                <a:cs typeface="Times New Roman" pitchFamily="18" charset="0"/>
              </a:rPr>
              <a:t>10. Kabirleri Ziyaret Etmeliyiz</a:t>
            </a:r>
          </a:p>
          <a:p>
            <a:pPr algn="just"/>
            <a:endParaRPr lang="tr-TR" sz="2800" b="1" dirty="0" smtClean="0">
              <a:solidFill>
                <a:srgbClr val="FF0000"/>
              </a:solidFill>
              <a:latin typeface="Times New Roman" pitchFamily="18" charset="0"/>
              <a:cs typeface="Times New Roman" pitchFamily="18" charset="0"/>
            </a:endParaRPr>
          </a:p>
          <a:p>
            <a:pPr lvl="0" algn="just"/>
            <a:r>
              <a:rPr lang="tr-TR" sz="2800" b="1" dirty="0" smtClean="0">
                <a:solidFill>
                  <a:schemeClr val="tx1"/>
                </a:solidFill>
                <a:latin typeface="Times New Roman" pitchFamily="18" charset="0"/>
                <a:cs typeface="Times New Roman" pitchFamily="18" charset="0"/>
              </a:rPr>
              <a:t>11. Hayır Ve Hasenatımızı Çoğaltma Yarışına Girmeliyiz</a:t>
            </a:r>
          </a:p>
          <a:p>
            <a:pPr lvl="0" algn="just"/>
            <a:endParaRPr lang="tr-TR" sz="2800" b="1" dirty="0" smtClean="0">
              <a:solidFill>
                <a:schemeClr val="tx1"/>
              </a:solidFill>
              <a:latin typeface="Times New Roman" pitchFamily="18" charset="0"/>
              <a:cs typeface="Times New Roman" pitchFamily="18" charset="0"/>
            </a:endParaRPr>
          </a:p>
          <a:p>
            <a:pPr lvl="0" algn="just"/>
            <a:r>
              <a:rPr lang="tr-TR" sz="2800" b="1" dirty="0" smtClean="0">
                <a:solidFill>
                  <a:srgbClr val="0070C0"/>
                </a:solidFill>
                <a:latin typeface="Times New Roman" pitchFamily="18" charset="0"/>
                <a:cs typeface="Times New Roman" pitchFamily="18" charset="0"/>
              </a:rPr>
              <a:t>12. Çocuklara Hediyeler Vermeli Ve Onları Camiye Getirip Manevi Hazzı Onlara Yaşatmalıyız </a:t>
            </a:r>
          </a:p>
          <a:p>
            <a:pPr lvl="0" algn="just"/>
            <a:endParaRPr lang="tr-TR" sz="2800" b="1" dirty="0" smtClean="0">
              <a:solidFill>
                <a:srgbClr val="0070C0"/>
              </a:solidFill>
              <a:latin typeface="Times New Roman" pitchFamily="18" charset="0"/>
              <a:cs typeface="Times New Roman" pitchFamily="18" charset="0"/>
            </a:endParaRPr>
          </a:p>
          <a:p>
            <a:pPr algn="just"/>
            <a:r>
              <a:rPr lang="tr-TR" sz="2800" b="1" dirty="0" smtClean="0">
                <a:solidFill>
                  <a:srgbClr val="7030A0"/>
                </a:solidFill>
                <a:latin typeface="Times New Roman" pitchFamily="18" charset="0"/>
                <a:cs typeface="Times New Roman" pitchFamily="18" charset="0"/>
              </a:rPr>
              <a:t>13. Nafile Oruçlar Tutmalıyız</a:t>
            </a:r>
          </a:p>
          <a:p>
            <a:pPr algn="just"/>
            <a:endParaRPr lang="tr-TR" sz="2800" b="1" dirty="0" smtClean="0">
              <a:solidFill>
                <a:srgbClr val="7030A0"/>
              </a:solidFill>
              <a:latin typeface="Times New Roman" pitchFamily="18" charset="0"/>
              <a:cs typeface="Times New Roman" pitchFamily="18" charset="0"/>
            </a:endParaRPr>
          </a:p>
          <a:p>
            <a:pPr algn="just"/>
            <a:r>
              <a:rPr lang="tr-TR" sz="2800" b="1" dirty="0" smtClean="0">
                <a:solidFill>
                  <a:schemeClr val="accent6">
                    <a:lumMod val="50000"/>
                  </a:schemeClr>
                </a:solidFill>
                <a:latin typeface="Times New Roman" pitchFamily="18" charset="0"/>
                <a:cs typeface="Times New Roman" pitchFamily="18" charset="0"/>
              </a:rPr>
              <a:t>14. Peygamberimizin Hayatını Ve Hadislerini Okumalıyız</a:t>
            </a:r>
            <a:endParaRPr lang="tr-TR" sz="2800" b="1" dirty="0">
              <a:solidFill>
                <a:schemeClr val="accent6">
                  <a:lumMod val="50000"/>
                </a:schemeClr>
              </a:solidFill>
              <a:latin typeface="Times New Roman" pitchFamily="18" charset="0"/>
              <a:cs typeface="Times New Roman" pitchFamily="18" charset="0"/>
            </a:endParaRPr>
          </a:p>
        </p:txBody>
      </p:sp>
      <p:pic>
        <p:nvPicPr>
          <p:cNvPr id="7" name="Picture 3" descr="C:\Documents and Settings\alp\Desktop\resimler slyt ve sunular icin\ARKA PLAN RESİMLER\y1p0EbclbyMpah2YsZD28ksUamg5snI6EHPfLwg7SchAZHYK0jWnE3O60C17UF1IG6KcwCE39D44mA.jpg"/>
          <p:cNvPicPr>
            <a:picLocks noChangeAspect="1" noChangeArrowheads="1"/>
          </p:cNvPicPr>
          <p:nvPr/>
        </p:nvPicPr>
        <p:blipFill>
          <a:blip r:embed="rId4"/>
          <a:srcRect t="17682" b="14202"/>
          <a:stretch>
            <a:fillRect/>
          </a:stretch>
        </p:blipFill>
        <p:spPr bwMode="auto">
          <a:xfrm rot="16200000">
            <a:off x="6679418" y="4393414"/>
            <a:ext cx="3143247" cy="178591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rgbClr val="002060"/>
                </a:solidFill>
              </a:rPr>
              <a:t>	Bu aylar ve geceler rahmet iklimine açılma ay ve geceleridir. Bu aylar ve geceler arınma ay ve geceleridir. </a:t>
            </a:r>
          </a:p>
          <a:p>
            <a:pPr algn="just"/>
            <a:r>
              <a:rPr lang="tr-TR" sz="2800" dirty="0" smtClean="0">
                <a:solidFill>
                  <a:srgbClr val="002060"/>
                </a:solidFill>
              </a:rPr>
              <a:t>	</a:t>
            </a:r>
            <a:r>
              <a:rPr lang="tr-TR" sz="2800" dirty="0" smtClean="0">
                <a:solidFill>
                  <a:srgbClr val="FF0000"/>
                </a:solidFill>
              </a:rPr>
              <a:t>Bu aylar ve geceler bağışlanma geceleridir. Bu aylar ve geceler, bedenini ve ruhunu uyanık bırakanlara ikramların bollaştığı ay ve gecelerdir. </a:t>
            </a:r>
          </a:p>
          <a:p>
            <a:pPr algn="just"/>
            <a:r>
              <a:rPr lang="tr-TR" sz="2800" dirty="0" smtClean="0">
                <a:solidFill>
                  <a:srgbClr val="002060"/>
                </a:solidFill>
              </a:rPr>
              <a:t>	</a:t>
            </a:r>
            <a:r>
              <a:rPr lang="tr-TR" sz="2800" dirty="0" smtClean="0">
                <a:solidFill>
                  <a:srgbClr val="00B050"/>
                </a:solidFill>
              </a:rPr>
              <a:t>Bu aylar ve geceler Muhsinlere ihsanların ulaştırıldığı ay ve gecelerdir. </a:t>
            </a:r>
            <a:r>
              <a:rPr lang="tr-TR" sz="2800" dirty="0" smtClean="0">
                <a:solidFill>
                  <a:srgbClr val="002060"/>
                </a:solidFill>
              </a:rPr>
              <a:t>Bu ay ve gecelerde ellerimizi </a:t>
            </a:r>
            <a:r>
              <a:rPr lang="tr-TR" sz="2800" dirty="0" err="1" smtClean="0">
                <a:solidFill>
                  <a:srgbClr val="002060"/>
                </a:solidFill>
              </a:rPr>
              <a:t>semaya</a:t>
            </a:r>
            <a:r>
              <a:rPr lang="tr-TR" sz="2800" dirty="0" smtClean="0">
                <a:solidFill>
                  <a:srgbClr val="002060"/>
                </a:solidFill>
              </a:rPr>
              <a:t> gönlümüzü Mevla’ya açalım. </a:t>
            </a:r>
          </a:p>
          <a:p>
            <a:pPr algn="just"/>
            <a:r>
              <a:rPr lang="tr-TR" sz="2800" dirty="0" smtClean="0">
                <a:solidFill>
                  <a:srgbClr val="002060"/>
                </a:solidFill>
              </a:rPr>
              <a:t>	</a:t>
            </a:r>
            <a:r>
              <a:rPr lang="tr-TR" sz="2800" dirty="0" smtClean="0">
                <a:solidFill>
                  <a:srgbClr val="00B0F0"/>
                </a:solidFill>
              </a:rPr>
              <a:t>Bu ay ve gecelerde günahlardan ve günaha götürebilecek şeylerden olabildiğince kaçmaya çalışalım. </a:t>
            </a:r>
          </a:p>
          <a:p>
            <a:pPr algn="just"/>
            <a:r>
              <a:rPr lang="tr-TR" sz="2800" dirty="0" smtClean="0">
                <a:solidFill>
                  <a:srgbClr val="002060"/>
                </a:solidFill>
              </a:rPr>
              <a:t>	</a:t>
            </a:r>
            <a:endParaRPr lang="tr-T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rgbClr val="C00000"/>
                </a:solidFill>
              </a:rPr>
              <a:t>	Bu ay ve gecelerde günahlardan ve günaha götürebilecek şeylerden olabildiğince kaçmaya çalışalım. </a:t>
            </a:r>
          </a:p>
          <a:p>
            <a:pPr algn="just"/>
            <a:r>
              <a:rPr lang="tr-TR" sz="2800" dirty="0" smtClean="0">
                <a:solidFill>
                  <a:srgbClr val="002060"/>
                </a:solidFill>
              </a:rPr>
              <a:t>	</a:t>
            </a:r>
            <a:r>
              <a:rPr lang="tr-TR" sz="2800" dirty="0" smtClean="0">
                <a:solidFill>
                  <a:srgbClr val="7030A0"/>
                </a:solidFill>
              </a:rPr>
              <a:t>Bu ay ve gecelerde en güzel kelimeleri söylemeye, dualarla niyazda bulunmaya, Kuran okumaya, Salat-u Selamlar getirmeye gayret gösterelim. </a:t>
            </a:r>
          </a:p>
          <a:p>
            <a:r>
              <a:rPr lang="tr-TR" sz="2800" dirty="0" smtClean="0">
                <a:solidFill>
                  <a:srgbClr val="002060"/>
                </a:solidFill>
              </a:rPr>
              <a:t>	Bu ay ve geceler birlik ve </a:t>
            </a:r>
            <a:r>
              <a:rPr lang="tr-TR" sz="2800" dirty="0" err="1" smtClean="0">
                <a:solidFill>
                  <a:srgbClr val="002060"/>
                </a:solidFill>
              </a:rPr>
              <a:t>eraberliğimizin</a:t>
            </a:r>
            <a:r>
              <a:rPr lang="tr-TR" sz="2800" dirty="0" smtClean="0">
                <a:solidFill>
                  <a:srgbClr val="002060"/>
                </a:solidFill>
              </a:rPr>
              <a:t>, kardeşliğimizin en ulvi seviyeye çıktığı mübarek ay ve gecelerdir.</a:t>
            </a:r>
          </a:p>
          <a:p>
            <a:endParaRPr lang="tr-TR" sz="2800" dirty="0" smtClean="0">
              <a:solidFill>
                <a:srgbClr val="0070C0"/>
              </a:solidFill>
            </a:endParaRPr>
          </a:p>
          <a:p>
            <a:pPr algn="ctr"/>
            <a:r>
              <a:rPr lang="tr-TR" sz="2800" dirty="0" smtClean="0">
                <a:solidFill>
                  <a:srgbClr val="002060"/>
                </a:solidFill>
              </a:rPr>
              <a:t> </a:t>
            </a:r>
            <a:r>
              <a:rPr lang="tr-TR" sz="3600" b="1" dirty="0" smtClean="0">
                <a:solidFill>
                  <a:srgbClr val="FF0000"/>
                </a:solidFill>
                <a:effectLst>
                  <a:outerShdw blurRad="38100" dist="38100" dir="2700000" algn="tl">
                    <a:srgbClr val="000000">
                      <a:alpha val="43137"/>
                    </a:srgbClr>
                  </a:outerShdw>
                </a:effectLst>
              </a:rPr>
              <a:t>Kandil Gecelerini  ve Üç aylar ihya etmek, gönlümüzü ihya etmektir.</a:t>
            </a:r>
            <a:endParaRPr lang="tr-T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endParaRPr lang="tr-TR" sz="2000" dirty="0" smtClean="0">
              <a:solidFill>
                <a:srgbClr val="002060"/>
              </a:solidFill>
            </a:endParaRPr>
          </a:p>
          <a:p>
            <a:pPr algn="ctr"/>
            <a:endParaRPr lang="tr-TR" sz="2000" dirty="0" smtClean="0">
              <a:solidFill>
                <a:srgbClr val="002060"/>
              </a:solidFill>
            </a:endParaRPr>
          </a:p>
          <a:p>
            <a:pPr algn="ctr"/>
            <a:r>
              <a:rPr lang="tr-TR" sz="2800" dirty="0" smtClean="0">
                <a:solidFill>
                  <a:srgbClr val="002060"/>
                </a:solidFill>
              </a:rPr>
              <a:t>Cevahir varken Pul neye yarar,</a:t>
            </a:r>
          </a:p>
          <a:p>
            <a:pPr algn="ctr"/>
            <a:r>
              <a:rPr lang="tr-TR" sz="2800" dirty="0" smtClean="0">
                <a:solidFill>
                  <a:srgbClr val="002060"/>
                </a:solidFill>
              </a:rPr>
              <a:t>Gayesini bilmeyen Kul neye yarar,</a:t>
            </a:r>
          </a:p>
          <a:p>
            <a:pPr algn="ctr"/>
            <a:r>
              <a:rPr lang="tr-TR" sz="2800" dirty="0" smtClean="0">
                <a:solidFill>
                  <a:srgbClr val="002060"/>
                </a:solidFill>
              </a:rPr>
              <a:t>Herkes tutmuş bir yol gidiyor,</a:t>
            </a:r>
          </a:p>
          <a:p>
            <a:pPr algn="ctr"/>
            <a:r>
              <a:rPr lang="tr-TR" sz="2800" dirty="0" smtClean="0">
                <a:solidFill>
                  <a:srgbClr val="002060"/>
                </a:solidFill>
              </a:rPr>
              <a:t>Ona gitmeyen yol neye yarar.....</a:t>
            </a:r>
          </a:p>
          <a:p>
            <a:pPr algn="ctr"/>
            <a:endParaRPr lang="tr-TR" sz="2000" dirty="0" smtClean="0">
              <a:solidFill>
                <a:srgbClr val="002060"/>
              </a:solidFill>
            </a:endParaRPr>
          </a:p>
          <a:p>
            <a:pPr algn="ctr"/>
            <a:r>
              <a:rPr lang="tr-TR" sz="2000" dirty="0" smtClean="0">
                <a:solidFill>
                  <a:srgbClr val="002060"/>
                </a:solidFill>
              </a:rPr>
              <a:t/>
            </a:r>
            <a:br>
              <a:rPr lang="tr-TR" sz="2000" dirty="0" smtClean="0">
                <a:solidFill>
                  <a:srgbClr val="002060"/>
                </a:solidFill>
              </a:rPr>
            </a:br>
            <a:endParaRPr lang="tr-TR" sz="2000" dirty="0" smtClean="0">
              <a:solidFill>
                <a:srgbClr val="002060"/>
              </a:solidFill>
            </a:endParaRPr>
          </a:p>
          <a:p>
            <a:endParaRPr lang="tr-TR" sz="2000" dirty="0" smtClean="0">
              <a:solidFill>
                <a:srgbClr val="002060"/>
              </a:solidFill>
            </a:endParaRPr>
          </a:p>
          <a:p>
            <a:endParaRPr lang="tr-TR" sz="2000" dirty="0" smtClean="0">
              <a:solidFill>
                <a:srgbClr val="002060"/>
              </a:solidFill>
            </a:endParaRPr>
          </a:p>
          <a:p>
            <a:pPr algn="just"/>
            <a:r>
              <a:rPr lang="tr-TR" dirty="0" smtClean="0">
                <a:solidFill>
                  <a:srgbClr val="002060"/>
                </a:solidFill>
                <a:latin typeface="Times New Roman" pitchFamily="18" charset="0"/>
                <a:cs typeface="Times New Roman" pitchFamily="18" charset="0"/>
              </a:rPr>
              <a:t>Not: Bu Vaaz İdris </a:t>
            </a:r>
            <a:r>
              <a:rPr lang="tr-TR" dirty="0" err="1" smtClean="0">
                <a:solidFill>
                  <a:srgbClr val="002060"/>
                </a:solidFill>
                <a:latin typeface="Times New Roman" pitchFamily="18" charset="0"/>
                <a:cs typeface="Times New Roman" pitchFamily="18" charset="0"/>
              </a:rPr>
              <a:t>Yavuzyiğit</a:t>
            </a:r>
            <a:r>
              <a:rPr lang="tr-TR" dirty="0" smtClean="0">
                <a:solidFill>
                  <a:srgbClr val="002060"/>
                </a:solidFill>
                <a:latin typeface="Times New Roman" pitchFamily="18" charset="0"/>
                <a:cs typeface="Times New Roman" pitchFamily="18" charset="0"/>
              </a:rPr>
              <a:t> Tarafından  “Kıymetli Zaman Dilimi Üç Aylar” (Diyanet Aylık Dergi, Sayı:117); “Manevi Hayatımızı Gözden Geçirme Mevsimi” (Diyanet Aylık Dergi, Sayı:166); “Bereketli Ve Feyizli Zaman Dilimi Üç Aylar” ( Diyanet Aylık Dergi,  Sayı:106); “Üç Aylar Ve Önemi” Ahmet Ünal; “Üç Ayların Toplum Hayatındaki Yeri Ve Önemi” Vehbi </a:t>
            </a:r>
            <a:r>
              <a:rPr lang="tr-TR" dirty="0" err="1" smtClean="0">
                <a:solidFill>
                  <a:srgbClr val="002060"/>
                </a:solidFill>
                <a:latin typeface="Times New Roman" pitchFamily="18" charset="0"/>
                <a:cs typeface="Times New Roman" pitchFamily="18" charset="0"/>
              </a:rPr>
              <a:t>Akşit</a:t>
            </a:r>
            <a:r>
              <a:rPr lang="tr-TR" dirty="0" smtClean="0">
                <a:solidFill>
                  <a:srgbClr val="002060"/>
                </a:solidFill>
                <a:latin typeface="Times New Roman" pitchFamily="18" charset="0"/>
                <a:cs typeface="Times New Roman" pitchFamily="18" charset="0"/>
              </a:rPr>
              <a:t>  “</a:t>
            </a:r>
            <a:r>
              <a:rPr lang="tr-TR" dirty="0" err="1" smtClean="0">
                <a:solidFill>
                  <a:srgbClr val="002060"/>
                </a:solidFill>
                <a:latin typeface="Times New Roman" pitchFamily="18" charset="0"/>
                <a:cs typeface="Times New Roman" pitchFamily="18" charset="0"/>
              </a:rPr>
              <a:t>Regaib</a:t>
            </a:r>
            <a:r>
              <a:rPr lang="tr-TR" dirty="0" smtClean="0">
                <a:solidFill>
                  <a:srgbClr val="002060"/>
                </a:solidFill>
                <a:latin typeface="Times New Roman" pitchFamily="18" charset="0"/>
                <a:cs typeface="Times New Roman" pitchFamily="18" charset="0"/>
              </a:rPr>
              <a:t> Kandili” Caner Akdemir; “</a:t>
            </a:r>
            <a:r>
              <a:rPr lang="tr-TR" dirty="0" err="1" smtClean="0">
                <a:solidFill>
                  <a:srgbClr val="002060"/>
                </a:solidFill>
                <a:latin typeface="Times New Roman" pitchFamily="18" charset="0"/>
                <a:cs typeface="Times New Roman" pitchFamily="18" charset="0"/>
              </a:rPr>
              <a:t>Regaib</a:t>
            </a:r>
            <a:r>
              <a:rPr lang="tr-TR" dirty="0" smtClean="0">
                <a:solidFill>
                  <a:srgbClr val="002060"/>
                </a:solidFill>
                <a:latin typeface="Times New Roman" pitchFamily="18" charset="0"/>
                <a:cs typeface="Times New Roman" pitchFamily="18" charset="0"/>
              </a:rPr>
              <a:t> Kandili”  Mukadder </a:t>
            </a:r>
            <a:r>
              <a:rPr lang="tr-TR" dirty="0" err="1" smtClean="0">
                <a:solidFill>
                  <a:srgbClr val="002060"/>
                </a:solidFill>
                <a:latin typeface="Times New Roman" pitchFamily="18" charset="0"/>
                <a:cs typeface="Times New Roman" pitchFamily="18" charset="0"/>
              </a:rPr>
              <a:t>Ârif</a:t>
            </a:r>
            <a:r>
              <a:rPr lang="tr-TR" dirty="0" smtClean="0">
                <a:solidFill>
                  <a:srgbClr val="002060"/>
                </a:solidFill>
                <a:latin typeface="Times New Roman" pitchFamily="18" charset="0"/>
                <a:cs typeface="Times New Roman" pitchFamily="18" charset="0"/>
              </a:rPr>
              <a:t> Yüksel metin ve örnek vaazlarından istifade edilerek hazırlanmıştır.</a:t>
            </a:r>
            <a:endParaRPr lang="tr-TR"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0" y="0"/>
            <a:ext cx="9144000" cy="6858000"/>
            <a:chOff x="0" y="1142984"/>
            <a:chExt cx="9144000" cy="5715016"/>
          </a:xfrm>
        </p:grpSpPr>
        <p:pic>
          <p:nvPicPr>
            <p:cNvPr id="3075" name="Picture 3" descr="C:\Documents and Settings\alp\Desktop\resimler slyt ve sunular icin\HAT\03iz0.jpg"/>
            <p:cNvPicPr>
              <a:picLocks noChangeAspect="1" noChangeArrowheads="1"/>
            </p:cNvPicPr>
            <p:nvPr/>
          </p:nvPicPr>
          <p:blipFill>
            <a:blip r:embed="rId3" cstate="print"/>
            <a:srcRect/>
            <a:stretch>
              <a:fillRect/>
            </a:stretch>
          </p:blipFill>
          <p:spPr bwMode="auto">
            <a:xfrm>
              <a:off x="0" y="1142984"/>
              <a:ext cx="9144000" cy="5715016"/>
            </a:xfrm>
            <a:prstGeom prst="rect">
              <a:avLst/>
            </a:prstGeom>
            <a:noFill/>
          </p:spPr>
        </p:pic>
        <p:grpSp>
          <p:nvGrpSpPr>
            <p:cNvPr id="3" name="11 Grup"/>
            <p:cNvGrpSpPr/>
            <p:nvPr/>
          </p:nvGrpSpPr>
          <p:grpSpPr>
            <a:xfrm>
              <a:off x="1428728" y="2143116"/>
              <a:ext cx="6143668" cy="3571900"/>
              <a:chOff x="1428728" y="3428976"/>
              <a:chExt cx="6072230" cy="3429024"/>
            </a:xfrm>
          </p:grpSpPr>
          <p:sp>
            <p:nvSpPr>
              <p:cNvPr id="16" name="15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13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15" name="14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3" name="12 Dikdörtgen"/>
            <p:cNvSpPr/>
            <p:nvPr/>
          </p:nvSpPr>
          <p:spPr>
            <a:xfrm>
              <a:off x="1428728" y="2143116"/>
              <a:ext cx="6143668" cy="3571900"/>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a:p>
              <a:pPr algn="ctr"/>
              <a:r>
                <a:rPr lang="tr-TR" sz="4000" b="1" dirty="0" smtClean="0">
                  <a:solidFill>
                    <a:srgbClr val="FF0000"/>
                  </a:solidFill>
                  <a:latin typeface="Vivaldi" pitchFamily="66" charset="0"/>
                  <a:cs typeface="Times New Roman" pitchFamily="18" charset="0"/>
                </a:rPr>
                <a:t>İ</a:t>
              </a:r>
              <a:r>
                <a:rPr lang="tr-TR" sz="4000" b="1" dirty="0" smtClean="0">
                  <a:solidFill>
                    <a:srgbClr val="FF0000"/>
                  </a:solidFill>
                  <a:latin typeface="Times New Roman" pitchFamily="18" charset="0"/>
                  <a:cs typeface="Times New Roman" pitchFamily="18" charset="0"/>
                </a:rPr>
                <a:t>dris </a:t>
              </a:r>
              <a:r>
                <a:rPr lang="tr-TR" sz="4800" b="1" dirty="0" smtClean="0">
                  <a:solidFill>
                    <a:srgbClr val="FF0000"/>
                  </a:solidFill>
                  <a:latin typeface="Times New Roman" pitchFamily="18" charset="0"/>
                  <a:cs typeface="Times New Roman" pitchFamily="18" charset="0"/>
                </a:rPr>
                <a:t>Y</a:t>
              </a:r>
              <a:r>
                <a:rPr lang="tr-TR" sz="4000" b="1" dirty="0" smtClean="0">
                  <a:solidFill>
                    <a:srgbClr val="FF0000"/>
                  </a:solidFill>
                  <a:latin typeface="Times New Roman" pitchFamily="18" charset="0"/>
                  <a:cs typeface="Times New Roman" pitchFamily="18" charset="0"/>
                </a:rPr>
                <a:t>AVUZYİĞİT</a:t>
              </a:r>
            </a:p>
            <a:p>
              <a:pPr algn="ctr"/>
              <a:endParaRPr lang="tr-TR" b="1" dirty="0" smtClean="0">
                <a:solidFill>
                  <a:srgbClr val="FF0000"/>
                </a:solidFill>
                <a:latin typeface="Times New Roman" pitchFamily="18" charset="0"/>
                <a:cs typeface="Times New Roman" pitchFamily="18" charset="0"/>
              </a:endParaRPr>
            </a:p>
            <a:p>
              <a:pPr algn="ctr"/>
              <a:r>
                <a:rPr lang="tr-TR" sz="2000" b="1" dirty="0" err="1" smtClean="0">
                  <a:solidFill>
                    <a:srgbClr val="002060"/>
                  </a:solidFill>
                </a:rPr>
                <a:t>idrisyavuzyigit</a:t>
              </a:r>
              <a:r>
                <a:rPr lang="tr-TR" sz="2000" b="1" dirty="0" smtClean="0">
                  <a:solidFill>
                    <a:srgbClr val="002060"/>
                  </a:solidFill>
                </a:rPr>
                <a:t>@</a:t>
              </a:r>
              <a:r>
                <a:rPr lang="tr-TR" sz="2000" b="1" dirty="0" err="1" smtClean="0">
                  <a:solidFill>
                    <a:srgbClr val="002060"/>
                  </a:solidFill>
                </a:rPr>
                <a:t>hotmail</a:t>
              </a:r>
              <a:r>
                <a:rPr lang="tr-TR" sz="2000" b="1" dirty="0" smtClean="0">
                  <a:solidFill>
                    <a:srgbClr val="002060"/>
                  </a:solidFill>
                </a:rPr>
                <a:t>.com</a:t>
              </a:r>
              <a:endParaRPr lang="tr-TR" sz="2000" dirty="0" smtClean="0">
                <a:solidFill>
                  <a:srgbClr val="002060"/>
                </a:solidFill>
              </a:endParaRPr>
            </a:p>
            <a:p>
              <a:pPr algn="ctr"/>
              <a:endParaRPr lang="tr-TR" sz="1200" b="1" dirty="0" smtClean="0">
                <a:solidFill>
                  <a:srgbClr val="FF0000"/>
                </a:solidFill>
                <a:latin typeface="Times New Roman" pitchFamily="18" charset="0"/>
                <a:cs typeface="Times New Roman" pitchFamily="18" charset="0"/>
              </a:endParaRPr>
            </a:p>
            <a:p>
              <a:pPr algn="ctr"/>
              <a:r>
                <a:rPr lang="tr-TR" sz="2800" dirty="0" smtClean="0">
                  <a:solidFill>
                    <a:srgbClr val="C00000"/>
                  </a:solidFill>
                  <a:latin typeface="Vivaldi" pitchFamily="66" charset="0"/>
                  <a:cs typeface="Times New Roman" pitchFamily="18" charset="0"/>
                </a:rPr>
                <a:t>Dadaşkent Merkez Camii </a:t>
              </a:r>
              <a:r>
                <a:rPr lang="tr-TR" sz="2800" dirty="0" err="1" smtClean="0">
                  <a:solidFill>
                    <a:srgbClr val="C00000"/>
                  </a:solidFill>
                  <a:latin typeface="Vivaldi" pitchFamily="66" charset="0"/>
                  <a:cs typeface="Times New Roman" pitchFamily="18" charset="0"/>
                </a:rPr>
                <a:t>Imam</a:t>
              </a:r>
              <a:r>
                <a:rPr lang="tr-TR" sz="2800" dirty="0" smtClean="0">
                  <a:solidFill>
                    <a:srgbClr val="C00000"/>
                  </a:solidFill>
                  <a:latin typeface="Vivaldi" pitchFamily="66" charset="0"/>
                  <a:cs typeface="Times New Roman" pitchFamily="18" charset="0"/>
                </a:rPr>
                <a:t> Hatibi</a:t>
              </a:r>
            </a:p>
          </p:txBody>
        </p:sp>
      </p:grpSp>
      <p:grpSp>
        <p:nvGrpSpPr>
          <p:cNvPr id="4" name="16 Grup"/>
          <p:cNvGrpSpPr/>
          <p:nvPr/>
        </p:nvGrpSpPr>
        <p:grpSpPr>
          <a:xfrm>
            <a:off x="1214414" y="1142984"/>
            <a:ext cx="6643734" cy="4714908"/>
            <a:chOff x="1428728" y="2143116"/>
            <a:chExt cx="6143668" cy="3683522"/>
          </a:xfrm>
        </p:grpSpPr>
        <p:grpSp>
          <p:nvGrpSpPr>
            <p:cNvPr id="5" name="11 Grup"/>
            <p:cNvGrpSpPr/>
            <p:nvPr/>
          </p:nvGrpSpPr>
          <p:grpSpPr>
            <a:xfrm>
              <a:off x="1428728" y="2143116"/>
              <a:ext cx="6143669" cy="3571900"/>
              <a:chOff x="1428728" y="3428976"/>
              <a:chExt cx="6072230" cy="3429024"/>
            </a:xfrm>
          </p:grpSpPr>
          <p:sp>
            <p:nvSpPr>
              <p:cNvPr id="20" name="19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20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22" name="21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9" name="18 Dikdörtgen"/>
            <p:cNvSpPr/>
            <p:nvPr/>
          </p:nvSpPr>
          <p:spPr>
            <a:xfrm>
              <a:off x="1428728" y="2143116"/>
              <a:ext cx="6143668" cy="3683522"/>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p:txBody>
        </p:sp>
      </p:grpSp>
      <p:sp>
        <p:nvSpPr>
          <p:cNvPr id="23" name="22 Dikdörtgen"/>
          <p:cNvSpPr/>
          <p:nvPr/>
        </p:nvSpPr>
        <p:spPr>
          <a:xfrm>
            <a:off x="3143240" y="5286388"/>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
        <p:nvSpPr>
          <p:cNvPr id="24" name="23 Dikdörtgen"/>
          <p:cNvSpPr/>
          <p:nvPr/>
        </p:nvSpPr>
        <p:spPr>
          <a:xfrm>
            <a:off x="1428728" y="3000372"/>
            <a:ext cx="6143668" cy="1323439"/>
          </a:xfrm>
          <a:prstGeom prst="rect">
            <a:avLst/>
          </a:prstGeom>
        </p:spPr>
        <p:txBody>
          <a:bodyPr wrap="square">
            <a:spAutoFit/>
          </a:bodyPr>
          <a:lstStyle/>
          <a:p>
            <a:pPr algn="ctr"/>
            <a:r>
              <a:rPr lang="tr-TR" sz="4000" b="1" dirty="0" smtClean="0">
                <a:solidFill>
                  <a:srgbClr val="C00000"/>
                </a:solidFill>
                <a:latin typeface="Vivaldi" pitchFamily="66" charset="0"/>
                <a:cs typeface="Times New Roman" pitchFamily="18" charset="0"/>
              </a:rPr>
              <a:t>İ</a:t>
            </a:r>
            <a:r>
              <a:rPr lang="tr-TR" sz="4000" b="1" dirty="0" smtClean="0">
                <a:solidFill>
                  <a:srgbClr val="C00000"/>
                </a:solidFill>
                <a:latin typeface="Elephant" pitchFamily="18" charset="0"/>
                <a:cs typeface="Times New Roman" pitchFamily="18" charset="0"/>
              </a:rPr>
              <a:t>dris </a:t>
            </a:r>
          </a:p>
          <a:p>
            <a:pPr algn="ctr"/>
            <a:r>
              <a:rPr lang="tr-TR" sz="4000" b="1" dirty="0" smtClean="0">
                <a:solidFill>
                  <a:srgbClr val="C00000"/>
                </a:solidFill>
                <a:latin typeface="Elephant" pitchFamily="18" charset="0"/>
                <a:cs typeface="Times New Roman" pitchFamily="18" charset="0"/>
              </a:rPr>
              <a:t>YAVUZYİĞİT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yagram"/>
          <p:cNvGraphicFramePr/>
          <p:nvPr/>
        </p:nvGraphicFramePr>
        <p:xfrm>
          <a:off x="1285852" y="571504"/>
          <a:ext cx="7581931"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islam_wallpaper06.jpg"/>
          <p:cNvPicPr>
            <a:picLocks noChangeAspect="1"/>
          </p:cNvPicPr>
          <p:nvPr/>
        </p:nvPicPr>
        <p:blipFill>
          <a:blip r:embed="rId7"/>
          <a:srcRect l="3906" r="75073"/>
          <a:stretch>
            <a:fillRect/>
          </a:stretch>
        </p:blipFill>
        <p:spPr>
          <a:xfrm>
            <a:off x="-32" y="0"/>
            <a:ext cx="1643074"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a:srcRect l="3906" r="75073"/>
          <a:stretch>
            <a:fillRect/>
          </a:stretch>
        </p:blipFill>
        <p:spPr>
          <a:xfrm>
            <a:off x="-32" y="0"/>
            <a:ext cx="2000264" cy="6858000"/>
          </a:xfrm>
          <a:prstGeom prst="rect">
            <a:avLst/>
          </a:prstGeom>
        </p:spPr>
      </p:pic>
      <p:sp>
        <p:nvSpPr>
          <p:cNvPr id="5" name="4 Dikdörtgen"/>
          <p:cNvSpPr/>
          <p:nvPr/>
        </p:nvSpPr>
        <p:spPr>
          <a:xfrm>
            <a:off x="2000232" y="0"/>
            <a:ext cx="692948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4000" dirty="0" smtClean="0">
                <a:solidFill>
                  <a:srgbClr val="002060"/>
                </a:solidFill>
                <a:latin typeface="HASENAT4" pitchFamily="2" charset="-78"/>
                <a:cs typeface="HASENAT4" pitchFamily="2" charset="-78"/>
              </a:rPr>
              <a:t>إِنَّ لِلَّه فِ</a:t>
            </a:r>
            <a:r>
              <a:rPr lang="ar-SA" sz="4000" dirty="0" smtClean="0">
                <a:solidFill>
                  <a:srgbClr val="002060"/>
                </a:solidFill>
                <a:latin typeface="HASENAT4" pitchFamily="2" charset="-78"/>
                <a:cs typeface="HASENAT4" pitchFamily="2" charset="-78"/>
              </a:rPr>
              <a:t>ي</a:t>
            </a:r>
            <a:r>
              <a:rPr lang="ar-AE" sz="4000" dirty="0" smtClean="0">
                <a:solidFill>
                  <a:srgbClr val="002060"/>
                </a:solidFill>
                <a:latin typeface="HASENAT4" pitchFamily="2" charset="-78"/>
                <a:cs typeface="HASENAT4" pitchFamily="2" charset="-78"/>
              </a:rPr>
              <a:t> اَيَّامِ دَهْرِكُمْ نَفَهاَتٍ أَلاَ فَتَعَرَّضُوا لَهَا</a:t>
            </a:r>
            <a:endParaRPr lang="tr-TR" sz="4000" dirty="0" smtClean="0">
              <a:solidFill>
                <a:srgbClr val="002060"/>
              </a:solidFill>
              <a:latin typeface="HASENAT4" pitchFamily="2" charset="-78"/>
              <a:cs typeface="HASENAT4" pitchFamily="2" charset="-78"/>
            </a:endParaRPr>
          </a:p>
          <a:p>
            <a:endParaRPr lang="tr-TR" sz="1100" dirty="0" smtClean="0">
              <a:solidFill>
                <a:srgbClr val="002060"/>
              </a:solidFill>
            </a:endParaRPr>
          </a:p>
          <a:p>
            <a:pPr algn="just"/>
            <a:r>
              <a:rPr lang="tr-TR" sz="2000" dirty="0" smtClean="0">
                <a:solidFill>
                  <a:srgbClr val="002060"/>
                </a:solidFill>
              </a:rPr>
              <a:t>	 “</a:t>
            </a:r>
            <a:r>
              <a:rPr lang="tr-TR" sz="2000" b="1" u="sng" dirty="0" smtClean="0">
                <a:solidFill>
                  <a:srgbClr val="002060"/>
                </a:solidFill>
              </a:rPr>
              <a:t>Sizin yaşadığınız şu günlerinizde </a:t>
            </a:r>
            <a:r>
              <a:rPr lang="tr-TR" sz="2000" b="1" u="sng" dirty="0" err="1" smtClean="0">
                <a:solidFill>
                  <a:srgbClr val="002060"/>
                </a:solidFill>
              </a:rPr>
              <a:t>allah</a:t>
            </a:r>
            <a:r>
              <a:rPr lang="tr-TR" sz="2000" b="1" u="sng" dirty="0" smtClean="0">
                <a:solidFill>
                  <a:srgbClr val="002060"/>
                </a:solidFill>
              </a:rPr>
              <a:t> için öyle müstesna günler vardır ki, siz o müstesna an ve zamanı yakalamak için hücum ediniz</a:t>
            </a:r>
            <a:r>
              <a:rPr lang="tr-TR" sz="2000" dirty="0" smtClean="0">
                <a:solidFill>
                  <a:srgbClr val="002060"/>
                </a:solidFill>
              </a:rPr>
              <a:t>” (Hadis-i Kutsi) </a:t>
            </a:r>
          </a:p>
          <a:p>
            <a:pPr algn="just"/>
            <a:r>
              <a:rPr lang="tr-TR" sz="2000" dirty="0" smtClean="0">
                <a:solidFill>
                  <a:srgbClr val="002060"/>
                </a:solidFill>
              </a:rPr>
              <a:t>	</a:t>
            </a:r>
          </a:p>
          <a:p>
            <a:pPr algn="just"/>
            <a:r>
              <a:rPr lang="tr-TR" sz="2000" dirty="0" smtClean="0">
                <a:solidFill>
                  <a:srgbClr val="002060"/>
                </a:solidFill>
              </a:rPr>
              <a:t>	Bu mübarek zamanlar içerisinde öyle feyizli ve bereketli geceler vardır ki, Allah'ın rahmeti bu gecelerde </a:t>
            </a:r>
            <a:r>
              <a:rPr lang="tr-TR" sz="2000" dirty="0" err="1" smtClean="0">
                <a:solidFill>
                  <a:srgbClr val="002060"/>
                </a:solidFill>
              </a:rPr>
              <a:t>mü'minler</a:t>
            </a:r>
            <a:r>
              <a:rPr lang="tr-TR" sz="2000" dirty="0" smtClean="0">
                <a:solidFill>
                  <a:srgbClr val="002060"/>
                </a:solidFill>
              </a:rPr>
              <a:t> üzerine yağmur gibi </a:t>
            </a:r>
            <a:r>
              <a:rPr lang="tr-TR" sz="2000" dirty="0" err="1" smtClean="0">
                <a:solidFill>
                  <a:srgbClr val="002060"/>
                </a:solidFill>
              </a:rPr>
              <a:t>sağnak</a:t>
            </a:r>
            <a:r>
              <a:rPr lang="tr-TR" sz="2000" dirty="0" smtClean="0">
                <a:solidFill>
                  <a:srgbClr val="002060"/>
                </a:solidFill>
              </a:rPr>
              <a:t> </a:t>
            </a:r>
            <a:r>
              <a:rPr lang="tr-TR" sz="2000" dirty="0" err="1" smtClean="0">
                <a:solidFill>
                  <a:srgbClr val="002060"/>
                </a:solidFill>
              </a:rPr>
              <a:t>sağnak</a:t>
            </a:r>
            <a:r>
              <a:rPr lang="tr-TR" sz="2000" dirty="0" smtClean="0">
                <a:solidFill>
                  <a:srgbClr val="002060"/>
                </a:solidFill>
              </a:rPr>
              <a:t> yağar. </a:t>
            </a:r>
          </a:p>
          <a:p>
            <a:endParaRPr lang="tr-TR" b="1" dirty="0" smtClean="0">
              <a:solidFill>
                <a:srgbClr val="002060"/>
              </a:solidFill>
              <a:latin typeface="Times New Roman" pitchFamily="18" charset="0"/>
              <a:cs typeface="Times New Roman" pitchFamily="18" charset="0"/>
            </a:endParaRPr>
          </a:p>
          <a:p>
            <a:r>
              <a:rPr lang="tr-TR" b="1" dirty="0" err="1" smtClean="0">
                <a:solidFill>
                  <a:srgbClr val="0070C0"/>
                </a:solidFill>
                <a:latin typeface="Times New Roman" pitchFamily="18" charset="0"/>
                <a:cs typeface="Times New Roman" pitchFamily="18" charset="0"/>
              </a:rPr>
              <a:t>Mevlid</a:t>
            </a:r>
            <a:r>
              <a:rPr lang="tr-TR" b="1" dirty="0" smtClean="0">
                <a:solidFill>
                  <a:srgbClr val="0070C0"/>
                </a:solidFill>
                <a:latin typeface="Times New Roman" pitchFamily="18" charset="0"/>
                <a:cs typeface="Times New Roman" pitchFamily="18" charset="0"/>
              </a:rPr>
              <a:t> Kandili	: 	</a:t>
            </a:r>
            <a:r>
              <a:rPr lang="tr-TR" b="1" dirty="0" err="1" smtClean="0">
                <a:solidFill>
                  <a:srgbClr val="0070C0"/>
                </a:solidFill>
              </a:rPr>
              <a:t>Rabiülevvel</a:t>
            </a:r>
            <a:r>
              <a:rPr lang="tr-TR" b="1" dirty="0" smtClean="0">
                <a:solidFill>
                  <a:srgbClr val="0070C0"/>
                </a:solidFill>
              </a:rPr>
              <a:t> ayının 12. </a:t>
            </a:r>
            <a:r>
              <a:rPr lang="tr-TR" b="1" dirty="0" err="1" smtClean="0">
                <a:solidFill>
                  <a:srgbClr val="0070C0"/>
                </a:solidFill>
              </a:rPr>
              <a:t>gecesidi</a:t>
            </a:r>
            <a:endParaRPr lang="tr-TR" b="1" dirty="0" smtClean="0">
              <a:solidFill>
                <a:srgbClr val="0070C0"/>
              </a:solidFill>
              <a:latin typeface="Times New Roman" pitchFamily="18" charset="0"/>
              <a:cs typeface="Times New Roman" pitchFamily="18" charset="0"/>
            </a:endParaRPr>
          </a:p>
          <a:p>
            <a:r>
              <a:rPr lang="tr-TR" b="1" dirty="0" err="1" smtClean="0">
                <a:solidFill>
                  <a:srgbClr val="C00000"/>
                </a:solidFill>
                <a:latin typeface="Times New Roman" pitchFamily="18" charset="0"/>
                <a:cs typeface="Times New Roman" pitchFamily="18" charset="0"/>
              </a:rPr>
              <a:t>Regaib</a:t>
            </a:r>
            <a:r>
              <a:rPr lang="tr-TR" b="1" dirty="0" smtClean="0">
                <a:solidFill>
                  <a:srgbClr val="C00000"/>
                </a:solidFill>
                <a:latin typeface="Times New Roman" pitchFamily="18" charset="0"/>
                <a:cs typeface="Times New Roman" pitchFamily="18" charset="0"/>
              </a:rPr>
              <a:t> Kandili	:</a:t>
            </a:r>
            <a:r>
              <a:rPr lang="tr-TR" dirty="0" smtClean="0">
                <a:solidFill>
                  <a:srgbClr val="C00000"/>
                </a:solidFill>
                <a:latin typeface="Times New Roman" pitchFamily="18" charset="0"/>
                <a:cs typeface="Times New Roman" pitchFamily="18" charset="0"/>
              </a:rPr>
              <a:t> 	Recep ayının ilk Cuma gecesi </a:t>
            </a:r>
          </a:p>
          <a:p>
            <a:r>
              <a:rPr lang="tr-TR" b="1" dirty="0" smtClean="0">
                <a:solidFill>
                  <a:srgbClr val="002060"/>
                </a:solidFill>
                <a:latin typeface="Times New Roman" pitchFamily="18" charset="0"/>
                <a:cs typeface="Times New Roman" pitchFamily="18" charset="0"/>
              </a:rPr>
              <a:t>Miraç Kandili	:</a:t>
            </a:r>
            <a:r>
              <a:rPr lang="tr-TR" dirty="0" smtClean="0">
                <a:solidFill>
                  <a:srgbClr val="002060"/>
                </a:solidFill>
                <a:latin typeface="Times New Roman" pitchFamily="18" charset="0"/>
                <a:cs typeface="Times New Roman" pitchFamily="18" charset="0"/>
              </a:rPr>
              <a:t>  	Recep ayının 27. gecesi</a:t>
            </a:r>
          </a:p>
          <a:p>
            <a:r>
              <a:rPr lang="tr-TR" b="1" dirty="0" smtClean="0">
                <a:solidFill>
                  <a:srgbClr val="00B050"/>
                </a:solidFill>
                <a:latin typeface="Times New Roman" pitchFamily="18" charset="0"/>
                <a:cs typeface="Times New Roman" pitchFamily="18" charset="0"/>
              </a:rPr>
              <a:t>Berat Kandili	:</a:t>
            </a:r>
            <a:r>
              <a:rPr lang="tr-TR" dirty="0" smtClean="0">
                <a:solidFill>
                  <a:srgbClr val="00B050"/>
                </a:solidFill>
                <a:latin typeface="Times New Roman" pitchFamily="18" charset="0"/>
                <a:cs typeface="Times New Roman" pitchFamily="18" charset="0"/>
              </a:rPr>
              <a:t>   	Şaban ayının 15.gecesi</a:t>
            </a:r>
          </a:p>
          <a:p>
            <a:r>
              <a:rPr lang="tr-TR" b="1" dirty="0" smtClean="0">
                <a:solidFill>
                  <a:srgbClr val="00B0F0"/>
                </a:solidFill>
                <a:latin typeface="Times New Roman" pitchFamily="18" charset="0"/>
                <a:cs typeface="Times New Roman" pitchFamily="18" charset="0"/>
              </a:rPr>
              <a:t>Kadir gecesi	:</a:t>
            </a:r>
            <a:r>
              <a:rPr lang="tr-TR" dirty="0" smtClean="0">
                <a:solidFill>
                  <a:srgbClr val="00B0F0"/>
                </a:solidFill>
                <a:latin typeface="Times New Roman" pitchFamily="18" charset="0"/>
                <a:cs typeface="Times New Roman" pitchFamily="18" charset="0"/>
              </a:rPr>
              <a:t>     	Ramazan’ın 27. Gecesi</a:t>
            </a:r>
            <a:endParaRPr lang="tr-TR" sz="20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2000264" cy="6858000"/>
          </a:xfrm>
          <a:prstGeom prst="rect">
            <a:avLst/>
          </a:prstGeom>
        </p:spPr>
      </p:pic>
      <p:sp>
        <p:nvSpPr>
          <p:cNvPr id="5" name="4 Dikdörtgen"/>
          <p:cNvSpPr/>
          <p:nvPr/>
        </p:nvSpPr>
        <p:spPr>
          <a:xfrm>
            <a:off x="2000232" y="0"/>
            <a:ext cx="685804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dirty="0" smtClean="0">
                <a:solidFill>
                  <a:srgbClr val="002060"/>
                </a:solidFill>
                <a:latin typeface="HASENAT4" pitchFamily="2" charset="-78"/>
                <a:cs typeface="HASENAT4" pitchFamily="2" charset="-78"/>
              </a:rPr>
              <a:t>اِنَّ عِدَّةَ الشُّهُورِ عِنْدَ اللهِ اثْنَا عَشَرَ شَهْرًا فِى كِتَابِ اللهِ يَوْمَ خَلَقَ السَّمَوَاتِ وَاْلاَرْضَ مِنْهَا اَرْبَعَةٌ حُرُمٌ ذَلِكَ الدِّينُ الْقَيِّمُ فَلاَ تَظْلِمُوا فِيهِنَّ اَنْفُسَكُمْ</a:t>
            </a:r>
            <a:endParaRPr lang="tr-TR" sz="4000" dirty="0" smtClean="0">
              <a:solidFill>
                <a:srgbClr val="002060"/>
              </a:solidFill>
              <a:latin typeface="HASENAT4" pitchFamily="2" charset="-78"/>
              <a:cs typeface="HASENAT4" pitchFamily="2" charset="-78"/>
            </a:endParaRPr>
          </a:p>
          <a:p>
            <a:pPr algn="just"/>
            <a:r>
              <a:rPr lang="tr-TR" sz="1100" dirty="0" smtClean="0">
                <a:solidFill>
                  <a:srgbClr val="002060"/>
                </a:solidFill>
              </a:rPr>
              <a:t> </a:t>
            </a:r>
            <a:r>
              <a:rPr lang="tr-TR" sz="2000" dirty="0" smtClean="0">
                <a:solidFill>
                  <a:srgbClr val="002060"/>
                </a:solidFill>
              </a:rPr>
              <a:t>	</a:t>
            </a:r>
          </a:p>
          <a:p>
            <a:pPr algn="just"/>
            <a:r>
              <a:rPr lang="tr-TR" sz="2000" dirty="0" smtClean="0">
                <a:solidFill>
                  <a:srgbClr val="002060"/>
                </a:solidFill>
              </a:rPr>
              <a:t>	“</a:t>
            </a:r>
            <a:r>
              <a:rPr lang="tr-TR" sz="2400" dirty="0" smtClean="0">
                <a:solidFill>
                  <a:srgbClr val="002060"/>
                </a:solidFill>
              </a:rPr>
              <a:t>Şüphesiz, Allah’ın gökleri ve yeri yarattığı günkü yazısında, </a:t>
            </a:r>
            <a:r>
              <a:rPr lang="tr-TR" sz="2400" dirty="0" smtClean="0">
                <a:solidFill>
                  <a:srgbClr val="C00000"/>
                </a:solidFill>
              </a:rPr>
              <a:t>Allah katında ayların sayısı on ikidir. </a:t>
            </a:r>
            <a:r>
              <a:rPr lang="tr-TR" sz="2400" b="1" dirty="0" smtClean="0">
                <a:solidFill>
                  <a:srgbClr val="0070C0"/>
                </a:solidFill>
              </a:rPr>
              <a:t>Bunlardan dördü haram aylardır.</a:t>
            </a:r>
            <a:r>
              <a:rPr lang="tr-TR" sz="2400" dirty="0" smtClean="0">
                <a:solidFill>
                  <a:srgbClr val="0070C0"/>
                </a:solidFill>
              </a:rPr>
              <a:t> </a:t>
            </a:r>
            <a:r>
              <a:rPr lang="tr-TR" sz="2400" dirty="0" smtClean="0">
                <a:solidFill>
                  <a:srgbClr val="002060"/>
                </a:solidFill>
              </a:rPr>
              <a:t>İşte bu Allah’ın dosdoğru kanunudur. Öyleyse o aylarda kendinize zulmetmeyin</a:t>
            </a:r>
            <a:r>
              <a:rPr lang="tr-TR" sz="2000" dirty="0" smtClean="0">
                <a:solidFill>
                  <a:srgbClr val="002060"/>
                </a:solidFill>
              </a:rPr>
              <a:t>...” (</a:t>
            </a:r>
            <a:r>
              <a:rPr lang="tr-TR" sz="2000" dirty="0" err="1" smtClean="0">
                <a:solidFill>
                  <a:srgbClr val="002060"/>
                </a:solidFill>
              </a:rPr>
              <a:t>Tevbe</a:t>
            </a:r>
            <a:r>
              <a:rPr lang="tr-TR" sz="2000" dirty="0" smtClean="0">
                <a:solidFill>
                  <a:srgbClr val="002060"/>
                </a:solidFill>
              </a:rPr>
              <a:t>, 9/36)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2000264" cy="6858000"/>
          </a:xfrm>
          <a:prstGeom prst="rect">
            <a:avLst/>
          </a:prstGeom>
        </p:spPr>
      </p:pic>
      <p:sp>
        <p:nvSpPr>
          <p:cNvPr id="5" name="4 Dikdörtgen"/>
          <p:cNvSpPr/>
          <p:nvPr/>
        </p:nvSpPr>
        <p:spPr>
          <a:xfrm>
            <a:off x="2000232" y="0"/>
            <a:ext cx="685804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endParaRPr lang="tr-TR" sz="2400" dirty="0" smtClean="0">
              <a:solidFill>
                <a:srgbClr val="002060"/>
              </a:solidFill>
            </a:endParaRPr>
          </a:p>
          <a:p>
            <a:pPr algn="ctr" rtl="1"/>
            <a:r>
              <a:rPr lang="ar-SA" sz="3200" dirty="0" smtClean="0">
                <a:latin typeface="HASENAT4" pitchFamily="2" charset="-78"/>
                <a:cs typeface="HASENAT4" pitchFamily="2" charset="-78"/>
              </a:rPr>
              <a:t> </a:t>
            </a:r>
            <a:r>
              <a:rPr lang="ar-SA" sz="3200" dirty="0" smtClean="0">
                <a:solidFill>
                  <a:srgbClr val="002060"/>
                </a:solidFill>
                <a:latin typeface="HASENAT4" pitchFamily="2" charset="-78"/>
                <a:cs typeface="HASENAT4" pitchFamily="2" charset="-78"/>
              </a:rPr>
              <a:t>« إِنَّ الزَّمَانَ قَدِ اسْتَدَارَ كَهَيْئَتِهِ يَوْمَ خَلَقَ اللَّهُ السَّمَوَاتِ وَالأَرْضَ ، السَّنَةُ اثْنَا عَشَرَ شَهْرًا مِنْهَا ، أَرْبَعَةٌ حُرُمٌ ، ثَلاَثٌ مُتَوَالِيَاتٌ ، ذُو الْقَعْدَةِ وَذُو الْحِجَّةِ وَالْمُحَرَّمُ وَرَجَبُ مُضَرَ الَّذِى بَيْنَ جُمَادَى وَشَعْبَانَ »</a:t>
            </a:r>
            <a:endParaRPr lang="tr-TR" sz="3200" dirty="0" smtClean="0">
              <a:solidFill>
                <a:srgbClr val="002060"/>
              </a:solidFill>
              <a:latin typeface="HASENAT4" pitchFamily="2" charset="-78"/>
              <a:cs typeface="HASENAT4" pitchFamily="2" charset="-78"/>
            </a:endParaRPr>
          </a:p>
          <a:p>
            <a:endParaRPr lang="tr-TR" sz="1600" dirty="0" smtClean="0">
              <a:solidFill>
                <a:srgbClr val="002060"/>
              </a:solidFill>
            </a:endParaRPr>
          </a:p>
          <a:p>
            <a:pPr algn="just"/>
            <a:r>
              <a:rPr lang="tr-TR" sz="2400" dirty="0" smtClean="0">
                <a:solidFill>
                  <a:srgbClr val="002060"/>
                </a:solidFill>
              </a:rPr>
              <a:t>	"Muhakkak ki zaman Allah'ın yarattığı günkü şekliyle akıp gitmektedir. </a:t>
            </a:r>
            <a:r>
              <a:rPr lang="tr-TR" sz="2400" dirty="0" smtClean="0">
                <a:solidFill>
                  <a:srgbClr val="0070C0"/>
                </a:solidFill>
              </a:rPr>
              <a:t>Sene </a:t>
            </a:r>
            <a:r>
              <a:rPr lang="tr-TR" sz="2400" dirty="0" err="1" smtClean="0">
                <a:solidFill>
                  <a:srgbClr val="0070C0"/>
                </a:solidFill>
              </a:rPr>
              <a:t>oniki</a:t>
            </a:r>
            <a:r>
              <a:rPr lang="tr-TR" sz="2400" dirty="0" smtClean="0">
                <a:solidFill>
                  <a:srgbClr val="0070C0"/>
                </a:solidFill>
              </a:rPr>
              <a:t> aydır. </a:t>
            </a:r>
            <a:r>
              <a:rPr lang="tr-TR" sz="2400" dirty="0" smtClean="0">
                <a:solidFill>
                  <a:srgbClr val="FF0000"/>
                </a:solidFill>
              </a:rPr>
              <a:t>Onlardan </a:t>
            </a:r>
            <a:r>
              <a:rPr lang="tr-TR" sz="2400" u="sng" dirty="0" smtClean="0">
                <a:solidFill>
                  <a:srgbClr val="FF0000"/>
                </a:solidFill>
              </a:rPr>
              <a:t>dördü haram aylarıdır. </a:t>
            </a:r>
            <a:r>
              <a:rPr lang="tr-TR" sz="2400" u="sng" dirty="0" smtClean="0">
                <a:solidFill>
                  <a:srgbClr val="002060"/>
                </a:solidFill>
              </a:rPr>
              <a:t>Bunlardan üçü </a:t>
            </a:r>
            <a:r>
              <a:rPr lang="tr-TR" sz="2400" u="sng" dirty="0" err="1" smtClean="0">
                <a:solidFill>
                  <a:srgbClr val="002060"/>
                </a:solidFill>
              </a:rPr>
              <a:t>peşpeşedir</a:t>
            </a:r>
            <a:r>
              <a:rPr lang="tr-TR" sz="2400" u="sng" dirty="0" smtClean="0">
                <a:solidFill>
                  <a:srgbClr val="002060"/>
                </a:solidFill>
              </a:rPr>
              <a:t>. </a:t>
            </a:r>
            <a:r>
              <a:rPr lang="tr-TR" sz="2400" u="sng" dirty="0" smtClean="0">
                <a:solidFill>
                  <a:srgbClr val="FF0000"/>
                </a:solidFill>
              </a:rPr>
              <a:t>Zilkade, Zilhicce, Muharrem</a:t>
            </a:r>
            <a:r>
              <a:rPr lang="tr-TR" sz="2400" u="sng" dirty="0" smtClean="0">
                <a:solidFill>
                  <a:srgbClr val="002060"/>
                </a:solidFill>
              </a:rPr>
              <a:t>,</a:t>
            </a:r>
            <a:r>
              <a:rPr lang="tr-TR" sz="2400" dirty="0" smtClean="0">
                <a:solidFill>
                  <a:srgbClr val="002060"/>
                </a:solidFill>
              </a:rPr>
              <a:t> bir de </a:t>
            </a:r>
            <a:r>
              <a:rPr lang="tr-TR" sz="2400" b="1" u="sng" dirty="0" err="1" smtClean="0">
                <a:solidFill>
                  <a:srgbClr val="002060"/>
                </a:solidFill>
              </a:rPr>
              <a:t>Cemaziyel</a:t>
            </a:r>
            <a:r>
              <a:rPr lang="tr-TR" sz="2400" b="1" u="sng" dirty="0" smtClean="0">
                <a:solidFill>
                  <a:srgbClr val="002060"/>
                </a:solidFill>
              </a:rPr>
              <a:t>-</a:t>
            </a:r>
            <a:r>
              <a:rPr lang="tr-TR" sz="2400" b="1" u="sng" dirty="0" err="1" smtClean="0">
                <a:solidFill>
                  <a:srgbClr val="002060"/>
                </a:solidFill>
              </a:rPr>
              <a:t>âhir</a:t>
            </a:r>
            <a:r>
              <a:rPr lang="tr-TR" sz="2400" b="1" u="sng" dirty="0" smtClean="0">
                <a:solidFill>
                  <a:srgbClr val="002060"/>
                </a:solidFill>
              </a:rPr>
              <a:t> ile Şaban ayları </a:t>
            </a:r>
            <a:r>
              <a:rPr lang="tr-TR" sz="2400" b="1" u="sng" dirty="0" err="1" smtClean="0">
                <a:solidFill>
                  <a:srgbClr val="002060"/>
                </a:solidFill>
              </a:rPr>
              <a:t>arasıda</a:t>
            </a:r>
            <a:r>
              <a:rPr lang="tr-TR" sz="2400" b="1" u="sng" dirty="0" smtClean="0">
                <a:solidFill>
                  <a:srgbClr val="002060"/>
                </a:solidFill>
              </a:rPr>
              <a:t> olan ve </a:t>
            </a:r>
            <a:r>
              <a:rPr lang="tr-TR" sz="2400" b="1" u="sng" dirty="0" err="1" smtClean="0">
                <a:solidFill>
                  <a:srgbClr val="002060"/>
                </a:solidFill>
              </a:rPr>
              <a:t>Mudar</a:t>
            </a:r>
            <a:r>
              <a:rPr lang="tr-TR" sz="2400" b="1" u="sng" dirty="0" smtClean="0">
                <a:solidFill>
                  <a:srgbClr val="002060"/>
                </a:solidFill>
              </a:rPr>
              <a:t> Kabilesi'nin ayı </a:t>
            </a:r>
            <a:r>
              <a:rPr lang="tr-TR" sz="2400" b="1" u="sng" dirty="0" smtClean="0">
                <a:solidFill>
                  <a:srgbClr val="FF0000"/>
                </a:solidFill>
              </a:rPr>
              <a:t>Recep</a:t>
            </a:r>
            <a:r>
              <a:rPr lang="tr-TR" sz="2400" b="1" u="sng" dirty="0" smtClean="0">
                <a:solidFill>
                  <a:srgbClr val="002060"/>
                </a:solidFill>
              </a:rPr>
              <a:t>'tir</a:t>
            </a:r>
            <a:r>
              <a:rPr lang="tr-TR" sz="2400" dirty="0" smtClean="0">
                <a:solidFill>
                  <a:srgbClr val="002060"/>
                </a:solidFill>
              </a:rPr>
              <a:t>." (</a:t>
            </a:r>
            <a:r>
              <a:rPr lang="tr-TR" sz="2400" dirty="0" err="1" smtClean="0">
                <a:solidFill>
                  <a:srgbClr val="002060"/>
                </a:solidFill>
              </a:rPr>
              <a:t>Buharî</a:t>
            </a:r>
            <a:r>
              <a:rPr lang="tr-TR" sz="2400" dirty="0" smtClean="0">
                <a:solidFill>
                  <a:srgbClr val="002060"/>
                </a:solidFill>
              </a:rPr>
              <a:t>, Tefsir, </a:t>
            </a:r>
            <a:r>
              <a:rPr lang="tr-TR" sz="2400" dirty="0" err="1" smtClean="0">
                <a:solidFill>
                  <a:srgbClr val="002060"/>
                </a:solidFill>
              </a:rPr>
              <a:t>Sûre</a:t>
            </a:r>
            <a:r>
              <a:rPr lang="tr-TR" sz="2400" dirty="0" smtClean="0">
                <a:solidFill>
                  <a:srgbClr val="002060"/>
                </a:solidFill>
              </a:rPr>
              <a:t>, 8-9)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428628"/>
            <a:ext cx="7358114" cy="607220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b="1" u="sng" dirty="0" smtClean="0">
                <a:solidFill>
                  <a:srgbClr val="002060"/>
                </a:solidFill>
                <a:latin typeface="Times New Roman" pitchFamily="18" charset="0"/>
                <a:cs typeface="Times New Roman" pitchFamily="18" charset="0"/>
              </a:rPr>
              <a:t>Kandiller, Mübarek Zamanlar ve Üç Aylar Hayatı Yeniden İnşa etme Zamanları olmalı</a:t>
            </a:r>
          </a:p>
          <a:p>
            <a:endParaRPr lang="tr-TR" sz="1100" dirty="0" smtClean="0">
              <a:solidFill>
                <a:srgbClr val="002060"/>
              </a:solidFill>
              <a:latin typeface="Times New Roman" pitchFamily="18" charset="0"/>
              <a:cs typeface="Times New Roman" pitchFamily="18" charset="0"/>
            </a:endParaRPr>
          </a:p>
          <a:p>
            <a:pPr algn="just"/>
            <a:r>
              <a:rPr lang="tr-TR" dirty="0" smtClean="0">
                <a:solidFill>
                  <a:srgbClr val="002060"/>
                </a:solidFill>
                <a:latin typeface="Times New Roman" pitchFamily="18" charset="0"/>
                <a:cs typeface="Times New Roman" pitchFamily="18" charset="0"/>
              </a:rPr>
              <a:t>	Tıpkı vücudun zaman zaman muayeneden geçirilmesi gibi manevî dünyamızı adeta bir </a:t>
            </a:r>
            <a:r>
              <a:rPr lang="tr-TR"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check</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tr-TR"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up</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dirty="0" smtClean="0">
                <a:solidFill>
                  <a:srgbClr val="002060"/>
                </a:solidFill>
                <a:latin typeface="Times New Roman" pitchFamily="18" charset="0"/>
                <a:cs typeface="Times New Roman" pitchFamily="18" charset="0"/>
              </a:rPr>
              <a:t>yapmalıyız. </a:t>
            </a:r>
          </a:p>
          <a:p>
            <a:pPr algn="just"/>
            <a:endParaRPr lang="tr-TR" dirty="0" smtClean="0">
              <a:solidFill>
                <a:srgbClr val="002060"/>
              </a:solidFill>
              <a:latin typeface="Times New Roman" pitchFamily="18" charset="0"/>
              <a:cs typeface="Times New Roman" pitchFamily="18" charset="0"/>
            </a:endParaRPr>
          </a:p>
          <a:p>
            <a:pPr marL="342900" lvl="0" indent="-342900">
              <a:buFont typeface="Wingdings" pitchFamily="2" charset="2"/>
              <a:buChar char="q"/>
            </a:pPr>
            <a:r>
              <a:rPr lang="tr-TR" dirty="0" smtClean="0">
                <a:solidFill>
                  <a:srgbClr val="00B050"/>
                </a:solidFill>
                <a:latin typeface="Times New Roman" pitchFamily="18" charset="0"/>
                <a:cs typeface="Times New Roman" pitchFamily="18" charset="0"/>
              </a:rPr>
              <a:t>Allah ile aram nasıl?  Onun istediği bir kul olabildim mi? </a:t>
            </a:r>
          </a:p>
          <a:p>
            <a:pPr marL="342900" lvl="0" indent="-342900">
              <a:buFont typeface="Wingdings" pitchFamily="2" charset="2"/>
              <a:buChar char="q"/>
            </a:pPr>
            <a:r>
              <a:rPr lang="tr-TR" b="1" u="sng" dirty="0" smtClean="0">
                <a:solidFill>
                  <a:srgbClr val="0070C0"/>
                </a:solidFill>
                <a:latin typeface="Times New Roman" pitchFamily="18" charset="0"/>
                <a:cs typeface="Times New Roman" pitchFamily="18" charset="0"/>
              </a:rPr>
              <a:t>Allah’a karşı kulluk vazifemi yapabiliyor muyum? </a:t>
            </a:r>
            <a:endParaRPr lang="tr-TR" dirty="0" smtClean="0">
              <a:solidFill>
                <a:srgbClr val="0070C0"/>
              </a:solidFill>
              <a:latin typeface="Times New Roman" pitchFamily="18" charset="0"/>
              <a:cs typeface="Times New Roman" pitchFamily="18" charset="0"/>
            </a:endParaRPr>
          </a:p>
          <a:p>
            <a:pPr marL="342900" lvl="0" indent="-342900">
              <a:buFont typeface="Wingdings" pitchFamily="2" charset="2"/>
              <a:buChar char="q"/>
            </a:pPr>
            <a:r>
              <a:rPr lang="tr-TR" dirty="0" smtClean="0">
                <a:solidFill>
                  <a:srgbClr val="7030A0"/>
                </a:solidFill>
                <a:latin typeface="Times New Roman" pitchFamily="18" charset="0"/>
                <a:cs typeface="Times New Roman" pitchFamily="18" charset="0"/>
              </a:rPr>
              <a:t>Beni ondan uzaklaştıran kötü alışkanlıklarım var mı?  </a:t>
            </a:r>
          </a:p>
          <a:p>
            <a:pPr marL="342900" lvl="0" indent="-342900">
              <a:buFont typeface="Wingdings" pitchFamily="2" charset="2"/>
              <a:buChar char="q"/>
            </a:pPr>
            <a:r>
              <a:rPr lang="tr-TR" b="1" u="sng" dirty="0" smtClean="0">
                <a:solidFill>
                  <a:schemeClr val="accent2">
                    <a:lumMod val="75000"/>
                  </a:schemeClr>
                </a:solidFill>
                <a:latin typeface="Times New Roman" pitchFamily="18" charset="0"/>
                <a:cs typeface="Times New Roman" pitchFamily="18" charset="0"/>
              </a:rPr>
              <a:t>Peygamberin sünnetini, ahlakını yaşayabiliyor muyum?</a:t>
            </a:r>
            <a:endParaRPr lang="tr-TR" dirty="0" smtClean="0">
              <a:solidFill>
                <a:schemeClr val="accent2">
                  <a:lumMod val="75000"/>
                </a:schemeClr>
              </a:solidFill>
              <a:latin typeface="Times New Roman" pitchFamily="18" charset="0"/>
              <a:cs typeface="Times New Roman" pitchFamily="18" charset="0"/>
            </a:endParaRPr>
          </a:p>
          <a:p>
            <a:pPr marL="342900" lvl="0" indent="-342900">
              <a:buFont typeface="Wingdings" pitchFamily="2" charset="2"/>
              <a:buChar char="q"/>
            </a:pPr>
            <a:r>
              <a:rPr lang="tr-TR" b="1" dirty="0" smtClean="0">
                <a:solidFill>
                  <a:schemeClr val="accent3">
                    <a:lumMod val="50000"/>
                  </a:schemeClr>
                </a:solidFill>
                <a:latin typeface="Times New Roman" pitchFamily="18" charset="0"/>
                <a:cs typeface="Times New Roman" pitchFamily="18" charset="0"/>
              </a:rPr>
              <a:t>Her an ölüm gelecek olsa buna ne kadar hazırlıklıyım? </a:t>
            </a:r>
          </a:p>
          <a:p>
            <a:pPr marL="342900" lvl="0" indent="-342900">
              <a:buFont typeface="Wingdings" pitchFamily="2" charset="2"/>
              <a:buChar char="q"/>
            </a:pPr>
            <a:r>
              <a:rPr lang="tr-TR" b="1" dirty="0" smtClean="0">
                <a:solidFill>
                  <a:schemeClr val="tx1"/>
                </a:solidFill>
                <a:latin typeface="Times New Roman" pitchFamily="18" charset="0"/>
                <a:cs typeface="Times New Roman" pitchFamily="18" charset="0"/>
              </a:rPr>
              <a:t>Ruhumuzu İslâm’ın güzellikleriyle ne derece süsleyebildik? </a:t>
            </a:r>
          </a:p>
          <a:p>
            <a:pPr marL="342900" lvl="0" indent="-342900">
              <a:buFont typeface="Wingdings" pitchFamily="2" charset="2"/>
              <a:buChar char="q"/>
            </a:pPr>
            <a:r>
              <a:rPr lang="tr-TR" b="1" dirty="0" smtClean="0">
                <a:solidFill>
                  <a:schemeClr val="bg2">
                    <a:lumMod val="50000"/>
                  </a:schemeClr>
                </a:solidFill>
                <a:latin typeface="Times New Roman" pitchFamily="18" charset="0"/>
                <a:cs typeface="Times New Roman" pitchFamily="18" charset="0"/>
              </a:rPr>
              <a:t>Bir Müslüman olarak İslâm’ı ne derece özümseyebildik? </a:t>
            </a:r>
          </a:p>
          <a:p>
            <a:pPr marL="342900" lvl="0" indent="-342900">
              <a:buFont typeface="Wingdings" pitchFamily="2" charset="2"/>
              <a:buChar char="q"/>
            </a:pPr>
            <a:r>
              <a:rPr lang="tr-TR" dirty="0" smtClean="0">
                <a:solidFill>
                  <a:srgbClr val="FF0000"/>
                </a:solidFill>
                <a:latin typeface="Times New Roman" pitchFamily="18" charset="0"/>
                <a:cs typeface="Times New Roman" pitchFamily="18" charset="0"/>
              </a:rPr>
              <a:t>İslâm ahlâkını ne kadar hayata geçirebildik?</a:t>
            </a:r>
          </a:p>
          <a:p>
            <a:pPr marL="342900" lvl="0" indent="-342900">
              <a:buFont typeface="Wingdings" pitchFamily="2" charset="2"/>
              <a:buChar char="q"/>
            </a:pPr>
            <a:r>
              <a:rPr lang="tr-TR" dirty="0" smtClean="0">
                <a:solidFill>
                  <a:srgbClr val="00B0F0"/>
                </a:solidFill>
                <a:latin typeface="Times New Roman" pitchFamily="18" charset="0"/>
                <a:cs typeface="Times New Roman" pitchFamily="18" charset="0"/>
              </a:rPr>
              <a:t>Ailemiz ve çocuklarımız için üzerimize düşen görevleri yapabildik mi?</a:t>
            </a:r>
          </a:p>
          <a:p>
            <a:pPr marL="342900" lvl="0" indent="-342900">
              <a:buFont typeface="Wingdings" pitchFamily="2" charset="2"/>
              <a:buChar char="q"/>
            </a:pPr>
            <a:r>
              <a:rPr lang="tr-TR" dirty="0" smtClean="0">
                <a:solidFill>
                  <a:schemeClr val="accent2"/>
                </a:solidFill>
                <a:latin typeface="Times New Roman" pitchFamily="18" charset="0"/>
                <a:cs typeface="Times New Roman" pitchFamily="18" charset="0"/>
              </a:rPr>
              <a:t>Bugüne kadar İslam’ın yaşanmasına katkıda bulunacak hizmetim var mı? </a:t>
            </a:r>
          </a:p>
          <a:p>
            <a:pPr marL="342900" lvl="0" indent="-342900">
              <a:buFont typeface="Wingdings" pitchFamily="2" charset="2"/>
              <a:buChar char="q"/>
            </a:pPr>
            <a:r>
              <a:rPr lang="tr-TR" b="1" dirty="0" smtClean="0">
                <a:solidFill>
                  <a:schemeClr val="tx2"/>
                </a:solidFill>
                <a:latin typeface="Times New Roman" pitchFamily="18" charset="0"/>
                <a:cs typeface="Times New Roman" pitchFamily="18" charset="0"/>
              </a:rPr>
              <a:t>Kaç kişinin daha iyi </a:t>
            </a:r>
            <a:r>
              <a:rPr lang="tr-TR" b="1" dirty="0" err="1" smtClean="0">
                <a:solidFill>
                  <a:schemeClr val="tx2"/>
                </a:solidFill>
                <a:latin typeface="Times New Roman" pitchFamily="18" charset="0"/>
                <a:cs typeface="Times New Roman" pitchFamily="18" charset="0"/>
              </a:rPr>
              <a:t>müslüman</a:t>
            </a:r>
            <a:r>
              <a:rPr lang="tr-TR" b="1" dirty="0" smtClean="0">
                <a:solidFill>
                  <a:schemeClr val="tx2"/>
                </a:solidFill>
                <a:latin typeface="Times New Roman" pitchFamily="18" charset="0"/>
                <a:cs typeface="Times New Roman" pitchFamily="18" charset="0"/>
              </a:rPr>
              <a:t> olması için, daha iyi ibadet edebilmesi için gayret gösterdim? </a:t>
            </a:r>
          </a:p>
          <a:p>
            <a:pPr marL="342900" lvl="0" indent="-342900">
              <a:buFont typeface="Wingdings" pitchFamily="2" charset="2"/>
              <a:buChar char="q"/>
            </a:pPr>
            <a:r>
              <a:rPr lang="tr-TR" b="1" dirty="0" smtClean="0">
                <a:solidFill>
                  <a:srgbClr val="FF0000"/>
                </a:solidFill>
                <a:latin typeface="Times New Roman" pitchFamily="18" charset="0"/>
                <a:cs typeface="Times New Roman" pitchFamily="18" charset="0"/>
              </a:rPr>
              <a:t>Kaç yetimin başını okşadım, karnını doyurdum, üstünü giydirdim?</a:t>
            </a:r>
          </a:p>
          <a:p>
            <a:pPr marL="342900" lvl="0" indent="-342900">
              <a:buFont typeface="Wingdings" pitchFamily="2" charset="2"/>
              <a:buChar char="q"/>
            </a:pPr>
            <a:r>
              <a:rPr lang="tr-TR" b="1" dirty="0" smtClean="0">
                <a:solidFill>
                  <a:srgbClr val="00B0F0"/>
                </a:solidFill>
                <a:latin typeface="Times New Roman" pitchFamily="18" charset="0"/>
                <a:cs typeface="Times New Roman" pitchFamily="18" charset="0"/>
              </a:rPr>
              <a:t>İnsanlığa hizmet edecek, malımdan, ilmimden, neslimden örnek bir evlat kazanabildim? </a:t>
            </a:r>
            <a:endParaRPr lang="tr-TR" dirty="0" smtClean="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8667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dirty="0" smtClean="0">
                <a:solidFill>
                  <a:srgbClr val="002060"/>
                </a:solidFill>
              </a:rPr>
              <a:t> </a:t>
            </a:r>
          </a:p>
          <a:p>
            <a:pPr algn="ctr"/>
            <a:r>
              <a:rPr lang="ar-SA" sz="3200" dirty="0" smtClean="0">
                <a:solidFill>
                  <a:srgbClr val="002060"/>
                </a:solidFill>
                <a:latin typeface="HASENAT4" pitchFamily="2" charset="-78"/>
                <a:cs typeface="HASENAT4" pitchFamily="2" charset="-78"/>
              </a:rPr>
              <a:t>موتو قبل انت موتوا</a:t>
            </a:r>
            <a:r>
              <a:rPr lang="tr-TR" sz="3200" b="1" dirty="0" smtClean="0">
                <a:solidFill>
                  <a:srgbClr val="002060"/>
                </a:solidFill>
                <a:latin typeface="HASENAT4" pitchFamily="2" charset="-78"/>
                <a:cs typeface="HASENAT4" pitchFamily="2" charset="-78"/>
              </a:rPr>
              <a:t>   </a:t>
            </a:r>
            <a:r>
              <a:rPr lang="tr-TR" b="1" dirty="0" smtClean="0">
                <a:solidFill>
                  <a:srgbClr val="002060"/>
                </a:solidFill>
              </a:rPr>
              <a:t>“Ölmeden önce ölünüz!”</a:t>
            </a:r>
            <a:endParaRPr lang="tr-TR" dirty="0" smtClean="0">
              <a:solidFill>
                <a:srgbClr val="002060"/>
              </a:solidFill>
            </a:endParaRPr>
          </a:p>
          <a:p>
            <a:endParaRPr lang="tr-TR" sz="1050" u="sng" dirty="0" smtClean="0">
              <a:solidFill>
                <a:srgbClr val="002060"/>
              </a:solidFill>
            </a:endParaRPr>
          </a:p>
          <a:p>
            <a:pPr algn="just"/>
            <a:r>
              <a:rPr lang="tr-TR" dirty="0" smtClean="0">
                <a:solidFill>
                  <a:srgbClr val="002060"/>
                </a:solidFill>
              </a:rPr>
              <a:t>	</a:t>
            </a:r>
            <a:r>
              <a:rPr lang="tr-TR" u="sng" dirty="0" smtClean="0">
                <a:solidFill>
                  <a:srgbClr val="002060"/>
                </a:solidFill>
              </a:rPr>
              <a:t>Ömür çok kısa. Göz açıp kapanıncaya kadar geçmektedir. </a:t>
            </a:r>
            <a:r>
              <a:rPr lang="tr-TR" b="1" u="sng" dirty="0" smtClean="0">
                <a:solidFill>
                  <a:srgbClr val="FF0000"/>
                </a:solidFill>
              </a:rPr>
              <a:t>Geçen sene beraber olduğumuz, kendisiyle muhabbet edip gülüp eğlendiğimiz nice insanlar aramızdan ayrıldı. </a:t>
            </a:r>
            <a:r>
              <a:rPr lang="tr-TR" dirty="0" smtClean="0">
                <a:solidFill>
                  <a:srgbClr val="002060"/>
                </a:solidFill>
              </a:rPr>
              <a:t>Bizlerde bir gün sevdiklerimizden, bu dünyadan ayrılıp gideceğiz. Hiçbir insan dünya hayatında baki değildir. </a:t>
            </a:r>
          </a:p>
          <a:p>
            <a:endParaRPr lang="tr-TR" dirty="0" smtClean="0">
              <a:solidFill>
                <a:srgbClr val="002060"/>
              </a:solidFill>
            </a:endParaRPr>
          </a:p>
          <a:p>
            <a:pPr algn="ctr"/>
            <a:r>
              <a:rPr lang="ar-SA" sz="2800" dirty="0" smtClean="0">
                <a:solidFill>
                  <a:srgbClr val="002060"/>
                </a:solidFill>
                <a:latin typeface="HASENAT4" pitchFamily="2" charset="-78"/>
                <a:cs typeface="HASENAT4" pitchFamily="2" charset="-78"/>
              </a:rPr>
              <a:t>كُلُّ</a:t>
            </a:r>
            <a:r>
              <a:rPr lang="ar-SA" sz="2400" dirty="0" smtClean="0">
                <a:solidFill>
                  <a:srgbClr val="002060"/>
                </a:solidFill>
                <a:latin typeface="HASENAT4" pitchFamily="2" charset="-78"/>
                <a:cs typeface="HASENAT4" pitchFamily="2" charset="-78"/>
              </a:rPr>
              <a:t> </a:t>
            </a:r>
            <a:r>
              <a:rPr lang="ar-SA" sz="2800" dirty="0" smtClean="0">
                <a:solidFill>
                  <a:srgbClr val="002060"/>
                </a:solidFill>
                <a:latin typeface="HASENAT4" pitchFamily="2" charset="-78"/>
                <a:cs typeface="HASENAT4" pitchFamily="2" charset="-78"/>
              </a:rPr>
              <a:t>نَفْسٍ ذَائِقَةُ الْمَوْتِ وَاِنَّمَا تُوَفَّوْنَ اُجُورَكُمْ يَوْمَ الْقِيٰمَةِ فَمَنْ زُحْزِحَ عَنِ النَّارِ وَاُدْخِلَ الْجَنَّةَ فَقَدْ فَازَ وَمَا الْحَيٰوةُ الدُّنْيَا اِلَّا مَتَاعُ الْغُرُورِ</a:t>
            </a:r>
            <a:endParaRPr lang="tr-TR" sz="2800" dirty="0" smtClean="0">
              <a:solidFill>
                <a:srgbClr val="002060"/>
              </a:solidFill>
              <a:latin typeface="HASENAT4" pitchFamily="2" charset="-78"/>
              <a:cs typeface="HASENAT4" pitchFamily="2" charset="-78"/>
            </a:endParaRPr>
          </a:p>
          <a:p>
            <a:r>
              <a:rPr lang="tr-TR" sz="1100" dirty="0" smtClean="0">
                <a:solidFill>
                  <a:srgbClr val="002060"/>
                </a:solidFill>
              </a:rPr>
              <a:t>	</a:t>
            </a:r>
          </a:p>
          <a:p>
            <a:pPr algn="just"/>
            <a:r>
              <a:rPr lang="tr-TR" i="1" dirty="0" smtClean="0">
                <a:solidFill>
                  <a:srgbClr val="002060"/>
                </a:solidFill>
              </a:rPr>
              <a:t>	“</a:t>
            </a:r>
            <a:r>
              <a:rPr lang="tr-TR" b="1" i="1" dirty="0" smtClean="0">
                <a:solidFill>
                  <a:srgbClr val="FF0000"/>
                </a:solidFill>
              </a:rPr>
              <a:t>Her canlı ölümü tadacaktır. </a:t>
            </a:r>
            <a:r>
              <a:rPr lang="tr-TR" i="1" dirty="0" smtClean="0">
                <a:solidFill>
                  <a:srgbClr val="002060"/>
                </a:solidFill>
              </a:rPr>
              <a:t>Ancak kıyamet günü yaptıklarınızın karşılığı size tastamam verilecektir. Kim cehennemden uzaklaştırılıp cennete sokulursa, gerçekten kurtuluşa ermiştir. </a:t>
            </a:r>
            <a:r>
              <a:rPr lang="tr-TR" i="1" dirty="0" smtClean="0">
                <a:solidFill>
                  <a:srgbClr val="0070C0"/>
                </a:solidFill>
              </a:rPr>
              <a:t>Dünya hayatı, aldatıcı metadan başka bir şey değildir.”</a:t>
            </a:r>
            <a:r>
              <a:rPr lang="tr-TR" i="1" dirty="0" smtClean="0">
                <a:solidFill>
                  <a:srgbClr val="002060"/>
                </a:solidFill>
              </a:rPr>
              <a:t> </a:t>
            </a:r>
            <a:r>
              <a:rPr lang="tr-TR" sz="1100" i="1" dirty="0" smtClean="0">
                <a:solidFill>
                  <a:srgbClr val="002060"/>
                </a:solidFill>
              </a:rPr>
              <a:t>(</a:t>
            </a:r>
            <a:r>
              <a:rPr lang="tr-TR" sz="1100" dirty="0" smtClean="0">
                <a:solidFill>
                  <a:srgbClr val="002060"/>
                </a:solidFill>
              </a:rPr>
              <a:t>Âli </a:t>
            </a:r>
            <a:r>
              <a:rPr lang="tr-TR" sz="1100" dirty="0" err="1" smtClean="0">
                <a:solidFill>
                  <a:srgbClr val="002060"/>
                </a:solidFill>
              </a:rPr>
              <a:t>Imrân</a:t>
            </a:r>
            <a:r>
              <a:rPr lang="tr-TR" sz="1100" dirty="0" smtClean="0">
                <a:solidFill>
                  <a:srgbClr val="002060"/>
                </a:solidFill>
              </a:rPr>
              <a:t> 185)</a:t>
            </a:r>
            <a:endParaRPr lang="tr-TR" dirty="0" smtClean="0">
              <a:solidFill>
                <a:srgbClr val="002060"/>
              </a:solidFill>
            </a:endParaRPr>
          </a:p>
          <a:p>
            <a:pPr algn="just"/>
            <a:endParaRPr lang="tr-TR" sz="1200" dirty="0" smtClean="0">
              <a:solidFill>
                <a:srgbClr val="002060"/>
              </a:solidFill>
            </a:endParaRPr>
          </a:p>
          <a:p>
            <a:pPr algn="ctr"/>
            <a:r>
              <a:rPr lang="ar-SA" sz="2800" dirty="0" smtClean="0">
                <a:solidFill>
                  <a:srgbClr val="002060"/>
                </a:solidFill>
                <a:latin typeface="HASENAT4" pitchFamily="2" charset="-78"/>
                <a:cs typeface="HASENAT4" pitchFamily="2" charset="-78"/>
              </a:rPr>
              <a:t>وَتَزَوَّدُوا فَاِنَّ خَيْرَ الزَّادِ التَّقْوٰى وَاتَّقُونِ يَا اُولِى الْاَلْبَابِ</a:t>
            </a:r>
            <a:endParaRPr lang="tr-TR" sz="2800" dirty="0" smtClean="0">
              <a:solidFill>
                <a:srgbClr val="002060"/>
              </a:solidFill>
              <a:latin typeface="HASENAT4" pitchFamily="2" charset="-78"/>
              <a:cs typeface="HASENAT4" pitchFamily="2" charset="-78"/>
            </a:endParaRPr>
          </a:p>
          <a:p>
            <a:pPr algn="ctr"/>
            <a:r>
              <a:rPr lang="tr-TR" b="1" dirty="0" smtClean="0">
                <a:solidFill>
                  <a:srgbClr val="002060"/>
                </a:solidFill>
              </a:rPr>
              <a:t>"(</a:t>
            </a:r>
            <a:r>
              <a:rPr lang="tr-TR" b="1" dirty="0" err="1" smtClean="0">
                <a:solidFill>
                  <a:srgbClr val="002060"/>
                </a:solidFill>
              </a:rPr>
              <a:t>Ahiretiniz</a:t>
            </a:r>
            <a:r>
              <a:rPr lang="tr-TR" b="1" dirty="0" smtClean="0">
                <a:solidFill>
                  <a:srgbClr val="002060"/>
                </a:solidFill>
              </a:rPr>
              <a:t> için) azık edinin; kuşkusuz, </a:t>
            </a:r>
            <a:r>
              <a:rPr lang="tr-TR" b="1" u="sng" dirty="0" smtClean="0">
                <a:solidFill>
                  <a:srgbClr val="00B050"/>
                </a:solidFill>
              </a:rPr>
              <a:t>azığın en hayırlısı takvadır</a:t>
            </a:r>
            <a:r>
              <a:rPr lang="tr-TR" b="1" dirty="0" smtClean="0">
                <a:solidFill>
                  <a:srgbClr val="002060"/>
                </a:solidFill>
              </a:rPr>
              <a:t>”</a:t>
            </a:r>
            <a:endParaRPr lang="tr-TR"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a:srcRect l="3906" r="75073"/>
          <a:stretch>
            <a:fillRect/>
          </a:stretch>
        </p:blipFill>
        <p:spPr>
          <a:xfrm>
            <a:off x="-32" y="0"/>
            <a:ext cx="1643074" cy="6858000"/>
          </a:xfrm>
          <a:prstGeom prst="rect">
            <a:avLst/>
          </a:prstGeom>
        </p:spPr>
      </p:pic>
      <p:sp>
        <p:nvSpPr>
          <p:cNvPr id="5" name="4 Dikdörtgen"/>
          <p:cNvSpPr/>
          <p:nvPr/>
        </p:nvSpPr>
        <p:spPr>
          <a:xfrm>
            <a:off x="1643042" y="0"/>
            <a:ext cx="721523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3200" dirty="0" smtClean="0">
                <a:solidFill>
                  <a:srgbClr val="002060"/>
                </a:solidFill>
                <a:latin typeface="HASENAT4" pitchFamily="2" charset="-78"/>
                <a:cs typeface="HASENAT4" pitchFamily="2" charset="-78"/>
              </a:rPr>
              <a:t>قُلْ يَا عِبَادِىَ الَّذٖينَ اَسْرَفُوا عَلٰى اَنْفُسِهِمْ لَا تَقْنَطُوا مِنْ رَحْمَةِ اللّٰهِ اِنَّ اللّٰهَ يَغْفِرُ الذُّنُوبَ جَمٖيعًا اِنَّهُ هُوَ الْغَفُورُ الرَّحٖيمُ</a:t>
            </a:r>
            <a:endParaRPr lang="tr-TR" sz="3200" dirty="0" smtClean="0">
              <a:solidFill>
                <a:srgbClr val="002060"/>
              </a:solidFill>
              <a:latin typeface="HASENAT4" pitchFamily="2" charset="-78"/>
              <a:cs typeface="HASENAT4" pitchFamily="2" charset="-78"/>
            </a:endParaRPr>
          </a:p>
          <a:p>
            <a:pPr algn="just"/>
            <a:endParaRPr lang="tr-TR" b="1" dirty="0" smtClean="0">
              <a:solidFill>
                <a:srgbClr val="002060"/>
              </a:solidFill>
            </a:endParaRPr>
          </a:p>
          <a:p>
            <a:pPr algn="just"/>
            <a:r>
              <a:rPr lang="tr-TR" b="1" dirty="0" smtClean="0">
                <a:solidFill>
                  <a:srgbClr val="002060"/>
                </a:solidFill>
              </a:rPr>
              <a:t>	</a:t>
            </a:r>
            <a:r>
              <a:rPr lang="tr-TR" sz="2400" b="1" dirty="0" smtClean="0">
                <a:solidFill>
                  <a:srgbClr val="002060"/>
                </a:solidFill>
                <a:latin typeface="Times New Roman" pitchFamily="18" charset="0"/>
                <a:cs typeface="Times New Roman" pitchFamily="18" charset="0"/>
              </a:rPr>
              <a:t>De ki: "Ey kendilerine kötülük edip aşırı giden kullarım! </a:t>
            </a: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Allah’ın rahmetinden ümidinizi kesmeyin. </a:t>
            </a:r>
            <a:r>
              <a:rPr lang="tr-TR" sz="2400" b="1" dirty="0" smtClean="0">
                <a:solidFill>
                  <a:srgbClr val="002060"/>
                </a:solidFill>
                <a:latin typeface="Times New Roman" pitchFamily="18" charset="0"/>
                <a:cs typeface="Times New Roman" pitchFamily="18" charset="0"/>
              </a:rPr>
              <a:t>Doğrusu Allah günahların hepsini bağışlar. Çünkü O, bağışlayandır, merhametlidir." </a:t>
            </a:r>
            <a:r>
              <a:rPr lang="tr-TR" sz="1200" b="1" dirty="0" smtClean="0">
                <a:solidFill>
                  <a:srgbClr val="002060"/>
                </a:solidFill>
                <a:latin typeface="Times New Roman" pitchFamily="18" charset="0"/>
                <a:cs typeface="Times New Roman" pitchFamily="18" charset="0"/>
              </a:rPr>
              <a:t>(</a:t>
            </a:r>
            <a:r>
              <a:rPr lang="tr-TR" sz="1200" b="1" dirty="0" err="1" smtClean="0">
                <a:solidFill>
                  <a:srgbClr val="002060"/>
                </a:solidFill>
                <a:latin typeface="Times New Roman" pitchFamily="18" charset="0"/>
                <a:cs typeface="Times New Roman" pitchFamily="18" charset="0"/>
              </a:rPr>
              <a:t>Zümer</a:t>
            </a:r>
            <a:r>
              <a:rPr lang="tr-TR" sz="1200" b="1" dirty="0" smtClean="0">
                <a:solidFill>
                  <a:srgbClr val="002060"/>
                </a:solidFill>
                <a:latin typeface="Times New Roman" pitchFamily="18" charset="0"/>
                <a:cs typeface="Times New Roman" pitchFamily="18" charset="0"/>
              </a:rPr>
              <a:t>, 53)</a:t>
            </a:r>
            <a:endParaRPr lang="tr-TR"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643</Words>
  <Application>Microsoft Office PowerPoint</Application>
  <PresentationFormat>Ekran Gösterisi (4:3)</PresentationFormat>
  <Paragraphs>256</Paragraphs>
  <Slides>29</Slides>
  <Notes>5</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YeNiçeRi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İdrisbaba</dc:creator>
  <cp:lastModifiedBy>şavşat müftülüğü</cp:lastModifiedBy>
  <cp:revision>15</cp:revision>
  <dcterms:created xsi:type="dcterms:W3CDTF">2012-01-31T13:01:36Z</dcterms:created>
  <dcterms:modified xsi:type="dcterms:W3CDTF">2015-04-22T06:03:52Z</dcterms:modified>
</cp:coreProperties>
</file>